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8.jpg" ContentType="image/jpg"/>
  <Override PartName="/ppt/media/image19.jpg" ContentType="image/jpg"/>
  <Override PartName="/ppt/media/image20.jpg" ContentType="image/jpg"/>
  <Override PartName="/ppt/media/image21.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3.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72.jpg" ContentType="image/jpg"/>
  <Override PartName="/ppt/media/image77.jpg" ContentType="image/jpg"/>
  <Override PartName="/ppt/media/image182.jpg" ContentType="image/jpg"/>
  <Override PartName="/ppt/media/image230.jpg" ContentType="image/jpg"/>
  <Override PartName="/ppt/media/image233.jpg" ContentType="image/jpg"/>
  <Override PartName="/ppt/media/image234.jpg" ContentType="image/jpg"/>
  <Override PartName="/ppt/media/image235.jpg" ContentType="image/jpg"/>
  <Override PartName="/ppt/media/image237.jpg" ContentType="image/jpg"/>
  <Override PartName="/ppt/media/image238.jpg" ContentType="image/jpg"/>
  <Override PartName="/ppt/media/image239.jpg" ContentType="image/jpg"/>
  <Override PartName="/ppt/media/image240.jpg" ContentType="image/jpg"/>
  <Override PartName="/ppt/media/image241.jpg" ContentType="image/jpg"/>
  <Override PartName="/ppt/media/image242.jpg" ContentType="image/jpg"/>
  <Override PartName="/ppt/media/image243.jpg" ContentType="image/jpg"/>
  <Override PartName="/ppt/media/image244.jpg" ContentType="image/jpg"/>
  <Override PartName="/ppt/media/image245.jpg" ContentType="image/jpg"/>
  <Override PartName="/ppt/media/image247.jpg" ContentType="image/jpg"/>
  <Override PartName="/ppt/media/image248.jpg" ContentType="image/jpg"/>
  <Override PartName="/ppt/media/image249.jpg" ContentType="image/jpg"/>
  <Override PartName="/ppt/media/image250.jpg" ContentType="image/jpg"/>
  <Override PartName="/ppt/media/image252.jpg" ContentType="image/jpg"/>
  <Override PartName="/ppt/media/image253.jpg" ContentType="image/jpg"/>
  <Override PartName="/ppt/media/image254.jpg" ContentType="image/jpg"/>
  <Override PartName="/ppt/media/image255.jpg" ContentType="image/jpg"/>
  <Override PartName="/ppt/media/image318.jpg" ContentType="image/jpg"/>
  <Override PartName="/ppt/media/image319.jpg" ContentType="image/jpg"/>
  <Override PartName="/ppt/media/image340.jpg" ContentType="image/jpg"/>
  <Override PartName="/ppt/media/image342.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2" r:id="rId2"/>
    <p:sldId id="313" r:id="rId3"/>
    <p:sldId id="314" r:id="rId4"/>
    <p:sldId id="256" r:id="rId5"/>
    <p:sldId id="259" r:id="rId6"/>
    <p:sldId id="260" r:id="rId7"/>
    <p:sldId id="261" r:id="rId8"/>
    <p:sldId id="262" r:id="rId9"/>
    <p:sldId id="263" r:id="rId10"/>
    <p:sldId id="264" r:id="rId11"/>
    <p:sldId id="265" r:id="rId12"/>
    <p:sldId id="322" r:id="rId13"/>
    <p:sldId id="266" r:id="rId14"/>
    <p:sldId id="295" r:id="rId15"/>
    <p:sldId id="268" r:id="rId16"/>
    <p:sldId id="294" r:id="rId17"/>
    <p:sldId id="285" r:id="rId18"/>
    <p:sldId id="269" r:id="rId19"/>
    <p:sldId id="270" r:id="rId20"/>
    <p:sldId id="271" r:id="rId21"/>
    <p:sldId id="272" r:id="rId22"/>
    <p:sldId id="273" r:id="rId23"/>
    <p:sldId id="274" r:id="rId24"/>
    <p:sldId id="275" r:id="rId25"/>
    <p:sldId id="276" r:id="rId26"/>
    <p:sldId id="305" r:id="rId27"/>
    <p:sldId id="306" r:id="rId28"/>
    <p:sldId id="307" r:id="rId29"/>
    <p:sldId id="308" r:id="rId30"/>
    <p:sldId id="309" r:id="rId31"/>
    <p:sldId id="310" r:id="rId32"/>
    <p:sldId id="311" r:id="rId33"/>
    <p:sldId id="277" r:id="rId34"/>
    <p:sldId id="278" r:id="rId35"/>
    <p:sldId id="323" r:id="rId36"/>
    <p:sldId id="296" r:id="rId37"/>
    <p:sldId id="280" r:id="rId38"/>
    <p:sldId id="297" r:id="rId39"/>
    <p:sldId id="298" r:id="rId40"/>
    <p:sldId id="299" r:id="rId41"/>
    <p:sldId id="324" r:id="rId42"/>
    <p:sldId id="325" r:id="rId43"/>
    <p:sldId id="300" r:id="rId44"/>
    <p:sldId id="301" r:id="rId45"/>
    <p:sldId id="302" r:id="rId46"/>
    <p:sldId id="303" r:id="rId47"/>
    <p:sldId id="304" r:id="rId48"/>
    <p:sldId id="319" r:id="rId49"/>
    <p:sldId id="326" r:id="rId50"/>
    <p:sldId id="327" r:id="rId51"/>
    <p:sldId id="328" r:id="rId52"/>
    <p:sldId id="329" r:id="rId53"/>
    <p:sldId id="315" r:id="rId54"/>
    <p:sldId id="316" r:id="rId55"/>
    <p:sldId id="317" r:id="rId56"/>
    <p:sldId id="318" r:id="rId57"/>
    <p:sldId id="320" r:id="rId58"/>
    <p:sldId id="321" r:id="rId59"/>
  </p:sldIdLst>
  <p:sldSz cx="8458200" cy="12344400"/>
  <p:notesSz cx="7315200" cy="96012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7" d="100"/>
          <a:sy n="77" d="100"/>
        </p:scale>
        <p:origin x="1368" y="-260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96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8422A3-EFAC-70EB-EFD1-1FE8EADA70B3}"/>
              </a:ext>
            </a:extLst>
          </p:cNvPr>
          <p:cNvSpPr txBox="1"/>
          <p:nvPr userDrawn="1"/>
        </p:nvSpPr>
        <p:spPr>
          <a:xfrm>
            <a:off x="495300" y="12017375"/>
            <a:ext cx="1781257" cy="276999"/>
          </a:xfrm>
          <a:prstGeom prst="rect">
            <a:avLst/>
          </a:prstGeom>
          <a:noFill/>
        </p:spPr>
        <p:txBody>
          <a:bodyPr wrap="none" rtlCol="0">
            <a:spAutoFit/>
          </a:bodyPr>
          <a:lstStyle/>
          <a:p>
            <a:r>
              <a:rPr lang="en-US" sz="1200" dirty="0">
                <a:solidFill>
                  <a:schemeClr val="bg1"/>
                </a:solidFill>
                <a:latin typeface="+mn-lt"/>
              </a:rPr>
              <a:t>NARESH +27 74 480 0004</a:t>
            </a:r>
            <a:endParaRPr lang="en-ZA" sz="1200" dirty="0">
              <a:solidFill>
                <a:schemeClr val="bg1"/>
              </a:solidFill>
              <a:latin typeface="+mn-lt"/>
            </a:endParaRPr>
          </a:p>
        </p:txBody>
      </p:sp>
      <p:pic>
        <p:nvPicPr>
          <p:cNvPr id="5" name="Graphic 4" descr="Email outline">
            <a:extLst>
              <a:ext uri="{FF2B5EF4-FFF2-40B4-BE49-F238E27FC236}">
                <a16:creationId xmlns:a16="http://schemas.microsoft.com/office/drawing/2014/main" id="{BA1DD0D2-48F1-BA80-D416-FFB53940B1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6424" y="12003475"/>
            <a:ext cx="304800" cy="304800"/>
          </a:xfrm>
          <a:prstGeom prst="rect">
            <a:avLst/>
          </a:prstGeom>
        </p:spPr>
      </p:pic>
      <p:pic>
        <p:nvPicPr>
          <p:cNvPr id="7" name="Graphic 6" descr="Address Book outline">
            <a:extLst>
              <a:ext uri="{FF2B5EF4-FFF2-40B4-BE49-F238E27FC236}">
                <a16:creationId xmlns:a16="http://schemas.microsoft.com/office/drawing/2014/main" id="{12A75125-A382-2DCC-2CDB-F1D58D4079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6700" y="12003475"/>
            <a:ext cx="304800" cy="304800"/>
          </a:xfrm>
          <a:prstGeom prst="rect">
            <a:avLst/>
          </a:prstGeom>
        </p:spPr>
      </p:pic>
      <p:sp>
        <p:nvSpPr>
          <p:cNvPr id="8" name="TextBox 7">
            <a:extLst>
              <a:ext uri="{FF2B5EF4-FFF2-40B4-BE49-F238E27FC236}">
                <a16:creationId xmlns:a16="http://schemas.microsoft.com/office/drawing/2014/main" id="{5C8AB808-FFDF-F3FB-7B1D-A430F0C39FBA}"/>
              </a:ext>
            </a:extLst>
          </p:cNvPr>
          <p:cNvSpPr txBox="1"/>
          <p:nvPr userDrawn="1"/>
        </p:nvSpPr>
        <p:spPr>
          <a:xfrm>
            <a:off x="5524500" y="12003475"/>
            <a:ext cx="2616422" cy="307777"/>
          </a:xfrm>
          <a:prstGeom prst="rect">
            <a:avLst/>
          </a:prstGeom>
          <a:noFill/>
        </p:spPr>
        <p:txBody>
          <a:bodyPr wrap="none" rtlCol="0">
            <a:spAutoFit/>
          </a:bodyPr>
          <a:lstStyle/>
          <a:p>
            <a:r>
              <a:rPr lang="en-US" sz="1400" dirty="0">
                <a:solidFill>
                  <a:schemeClr val="bg1"/>
                </a:solidFill>
              </a:rPr>
              <a:t>rokitchensolutions@gmail.com</a:t>
            </a:r>
            <a:endParaRPr lang="en-ZA" sz="14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15223A-ABA7-B521-6500-B91D779C2E1E}"/>
              </a:ext>
            </a:extLst>
          </p:cNvPr>
          <p:cNvSpPr/>
          <p:nvPr userDrawn="1"/>
        </p:nvSpPr>
        <p:spPr>
          <a:xfrm>
            <a:off x="0" y="0"/>
            <a:ext cx="8458200" cy="182880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48846525-82B3-CD9F-EEC5-7861523C7B7A}"/>
              </a:ext>
            </a:extLst>
          </p:cNvPr>
          <p:cNvSpPr/>
          <p:nvPr userDrawn="1"/>
        </p:nvSpPr>
        <p:spPr>
          <a:xfrm>
            <a:off x="0" y="11734800"/>
            <a:ext cx="8458200" cy="60960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16.JP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16.JP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83.JPG"/><Relationship Id="rId4" Type="http://schemas.openxmlformats.org/officeDocument/2006/relationships/image" Target="../media/image82.jpg"/></Relationships>
</file>

<file path=ppt/slides/_rels/slide1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87.jpg"/><Relationship Id="rId4" Type="http://schemas.openxmlformats.org/officeDocument/2006/relationships/image" Target="../media/image86.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91.jpg"/><Relationship Id="rId4" Type="http://schemas.openxmlformats.org/officeDocument/2006/relationships/image" Target="../media/image90.jpg"/></Relationships>
</file>

<file path=ppt/slides/_rels/slide2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95.jpg"/><Relationship Id="rId4" Type="http://schemas.openxmlformats.org/officeDocument/2006/relationships/image" Target="../media/image94.jpg"/></Relationships>
</file>

<file path=ppt/slides/_rels/slide2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98.jpg"/></Relationships>
</file>

<file path=ppt/slides/_rels/slide2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02.jpg"/><Relationship Id="rId4" Type="http://schemas.openxmlformats.org/officeDocument/2006/relationships/image" Target="../media/image101.jpg"/></Relationships>
</file>

<file path=ppt/slides/_rels/slide24.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6.JPG"/><Relationship Id="rId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2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11.jpg"/><Relationship Id="rId4" Type="http://schemas.openxmlformats.org/officeDocument/2006/relationships/image" Target="../media/image110.jp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17.png"/><Relationship Id="rId4" Type="http://schemas.openxmlformats.org/officeDocument/2006/relationships/image" Target="../media/image116.png"/></Relationships>
</file>

<file path=ppt/slides/_rels/slide2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2.png"/><Relationship Id="rId7" Type="http://schemas.microsoft.com/office/2007/relationships/hdphoto" Target="../media/hdphoto2.wdp"/><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JPG"/><Relationship Id="rId4" Type="http://schemas.openxmlformats.org/officeDocument/2006/relationships/image" Target="../media/image123.JPG"/><Relationship Id="rId9"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8.png"/><Relationship Id="rId7" Type="http://schemas.openxmlformats.org/officeDocument/2006/relationships/image" Target="../media/image132.JP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3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4.JPG"/><Relationship Id="rId7" Type="http://schemas.openxmlformats.org/officeDocument/2006/relationships/image" Target="../media/image138.JPG"/><Relationship Id="rId2" Type="http://schemas.openxmlformats.org/officeDocument/2006/relationships/image" Target="../media/image133.JPG"/><Relationship Id="rId1" Type="http://schemas.openxmlformats.org/officeDocument/2006/relationships/slideLayout" Target="../slideLayouts/slideLayout1.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JPG"/></Relationships>
</file>

<file path=ppt/slides/_rels/slide3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42.png"/><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18" Type="http://schemas.openxmlformats.org/officeDocument/2006/relationships/image" Target="../media/image159.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 Type="http://schemas.openxmlformats.org/officeDocument/2006/relationships/image" Target="../media/image143.png"/><Relationship Id="rId16" Type="http://schemas.openxmlformats.org/officeDocument/2006/relationships/image" Target="../media/image157.png"/><Relationship Id="rId20"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png"/><Relationship Id="rId10" Type="http://schemas.openxmlformats.org/officeDocument/2006/relationships/image" Target="../media/image151.png"/><Relationship Id="rId19" Type="http://schemas.openxmlformats.org/officeDocument/2006/relationships/image" Target="../media/image160.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s>
</file>

<file path=ppt/slides/_rels/slide34.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18" Type="http://schemas.openxmlformats.org/officeDocument/2006/relationships/image" Target="../media/image177.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76.png"/><Relationship Id="rId2" Type="http://schemas.openxmlformats.org/officeDocument/2006/relationships/image" Target="../media/image161.png"/><Relationship Id="rId16" Type="http://schemas.openxmlformats.org/officeDocument/2006/relationships/image" Target="../media/image175.png"/><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5" Type="http://schemas.openxmlformats.org/officeDocument/2006/relationships/image" Target="../media/image174.png"/><Relationship Id="rId10" Type="http://schemas.openxmlformats.org/officeDocument/2006/relationships/image" Target="../media/image169.png"/><Relationship Id="rId19" Type="http://schemas.openxmlformats.org/officeDocument/2006/relationships/image" Target="../media/image16.JP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s>
</file>

<file path=ppt/slides/_rels/slide35.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18" Type="http://schemas.openxmlformats.org/officeDocument/2006/relationships/image" Target="../media/image182.jp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81.png"/><Relationship Id="rId2" Type="http://schemas.openxmlformats.org/officeDocument/2006/relationships/image" Target="../media/image161.png"/><Relationship Id="rId16"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5" Type="http://schemas.openxmlformats.org/officeDocument/2006/relationships/image" Target="../media/image179.png"/><Relationship Id="rId10" Type="http://schemas.openxmlformats.org/officeDocument/2006/relationships/image" Target="../media/image169.png"/><Relationship Id="rId19" Type="http://schemas.openxmlformats.org/officeDocument/2006/relationships/image" Target="../media/image16.JP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8.png"/></Relationships>
</file>

<file path=ppt/slides/_rels/slide36.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6.JPG"/><Relationship Id="rId3" Type="http://schemas.openxmlformats.org/officeDocument/2006/relationships/image" Target="../media/image184.png"/><Relationship Id="rId7" Type="http://schemas.openxmlformats.org/officeDocument/2006/relationships/image" Target="../media/image170.png"/><Relationship Id="rId12" Type="http://schemas.openxmlformats.org/officeDocument/2006/relationships/image" Target="../media/image190.png"/><Relationship Id="rId2" Type="http://schemas.openxmlformats.org/officeDocument/2006/relationships/image" Target="../media/image183.png"/><Relationship Id="rId1" Type="http://schemas.openxmlformats.org/officeDocument/2006/relationships/slideLayout" Target="../slideLayouts/slideLayout1.xml"/><Relationship Id="rId6" Type="http://schemas.openxmlformats.org/officeDocument/2006/relationships/image" Target="../media/image187.png"/><Relationship Id="rId11" Type="http://schemas.openxmlformats.org/officeDocument/2006/relationships/image" Target="../media/image189.png"/><Relationship Id="rId5" Type="http://schemas.openxmlformats.org/officeDocument/2006/relationships/image" Target="../media/image186.png"/><Relationship Id="rId10" Type="http://schemas.openxmlformats.org/officeDocument/2006/relationships/image" Target="../media/image188.png"/><Relationship Id="rId4" Type="http://schemas.openxmlformats.org/officeDocument/2006/relationships/image" Target="../media/image185.png"/><Relationship Id="rId9" Type="http://schemas.openxmlformats.org/officeDocument/2006/relationships/image" Target="../media/image172.png"/></Relationships>
</file>

<file path=ppt/slides/_rels/slide37.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172.png"/><Relationship Id="rId18" Type="http://schemas.openxmlformats.org/officeDocument/2006/relationships/image" Target="../media/image16.JP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171.png"/><Relationship Id="rId17" Type="http://schemas.openxmlformats.org/officeDocument/2006/relationships/image" Target="../media/image203.png"/><Relationship Id="rId2" Type="http://schemas.openxmlformats.org/officeDocument/2006/relationships/image" Target="../media/image191.png"/><Relationship Id="rId16" Type="http://schemas.openxmlformats.org/officeDocument/2006/relationships/image" Target="../media/image202.png"/><Relationship Id="rId1" Type="http://schemas.openxmlformats.org/officeDocument/2006/relationships/slideLayout" Target="../slideLayouts/slideLayout1.xml"/><Relationship Id="rId6" Type="http://schemas.openxmlformats.org/officeDocument/2006/relationships/image" Target="../media/image195.png"/><Relationship Id="rId11" Type="http://schemas.openxmlformats.org/officeDocument/2006/relationships/image" Target="../media/image170.png"/><Relationship Id="rId5" Type="http://schemas.openxmlformats.org/officeDocument/2006/relationships/image" Target="../media/image194.png"/><Relationship Id="rId15" Type="http://schemas.openxmlformats.org/officeDocument/2006/relationships/image" Target="../media/image201.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 Id="rId14" Type="http://schemas.openxmlformats.org/officeDocument/2006/relationships/image" Target="../media/image200.png"/></Relationships>
</file>

<file path=ppt/slides/_rels/slide38.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09.png"/><Relationship Id="rId3" Type="http://schemas.openxmlformats.org/officeDocument/2006/relationships/image" Target="../media/image184.png"/><Relationship Id="rId7" Type="http://schemas.openxmlformats.org/officeDocument/2006/relationships/image" Target="../media/image206.png"/><Relationship Id="rId12" Type="http://schemas.openxmlformats.org/officeDocument/2006/relationships/image" Target="../media/image172.png"/><Relationship Id="rId17" Type="http://schemas.openxmlformats.org/officeDocument/2006/relationships/image" Target="../media/image16.JPG"/><Relationship Id="rId2" Type="http://schemas.openxmlformats.org/officeDocument/2006/relationships/image" Target="../media/image204.png"/><Relationship Id="rId16" Type="http://schemas.openxmlformats.org/officeDocument/2006/relationships/image" Target="../media/image212.png"/><Relationship Id="rId1" Type="http://schemas.openxmlformats.org/officeDocument/2006/relationships/slideLayout" Target="../slideLayouts/slideLayout1.xml"/><Relationship Id="rId6" Type="http://schemas.openxmlformats.org/officeDocument/2006/relationships/image" Target="../media/image205.png"/><Relationship Id="rId11" Type="http://schemas.openxmlformats.org/officeDocument/2006/relationships/image" Target="../media/image171.png"/><Relationship Id="rId5" Type="http://schemas.openxmlformats.org/officeDocument/2006/relationships/image" Target="../media/image186.png"/><Relationship Id="rId15" Type="http://schemas.openxmlformats.org/officeDocument/2006/relationships/image" Target="../media/image211.png"/><Relationship Id="rId10" Type="http://schemas.openxmlformats.org/officeDocument/2006/relationships/image" Target="../media/image170.png"/><Relationship Id="rId4" Type="http://schemas.openxmlformats.org/officeDocument/2006/relationships/image" Target="../media/image185.png"/><Relationship Id="rId9" Type="http://schemas.openxmlformats.org/officeDocument/2006/relationships/image" Target="../media/image208.png"/><Relationship Id="rId14" Type="http://schemas.openxmlformats.org/officeDocument/2006/relationships/image" Target="../media/image210.png"/></Relationships>
</file>

<file path=ppt/slides/_rels/slide3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215.png"/><Relationship Id="rId4" Type="http://schemas.openxmlformats.org/officeDocument/2006/relationships/image" Target="../media/image21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8.png"/><Relationship Id="rId2"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media/image172.png"/><Relationship Id="rId11" Type="http://schemas.openxmlformats.org/officeDocument/2006/relationships/image" Target="../media/image16.JPG"/><Relationship Id="rId5" Type="http://schemas.openxmlformats.org/officeDocument/2006/relationships/image" Target="../media/image171.png"/><Relationship Id="rId10" Type="http://schemas.openxmlformats.org/officeDocument/2006/relationships/image" Target="../media/image221.png"/><Relationship Id="rId4" Type="http://schemas.openxmlformats.org/officeDocument/2006/relationships/image" Target="../media/image170.png"/><Relationship Id="rId9" Type="http://schemas.openxmlformats.org/officeDocument/2006/relationships/image" Target="../media/image220.png"/></Relationships>
</file>

<file path=ppt/slides/_rels/slide41.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3" Type="http://schemas.openxmlformats.org/officeDocument/2006/relationships/image" Target="../media/image170.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image" Target="../media/image217.png"/><Relationship Id="rId1" Type="http://schemas.openxmlformats.org/officeDocument/2006/relationships/slideLayout" Target="../slideLayouts/slideLayout1.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172.png"/><Relationship Id="rId10" Type="http://schemas.openxmlformats.org/officeDocument/2006/relationships/image" Target="../media/image226.png"/><Relationship Id="rId4" Type="http://schemas.openxmlformats.org/officeDocument/2006/relationships/image" Target="../media/image171.png"/><Relationship Id="rId9" Type="http://schemas.openxmlformats.org/officeDocument/2006/relationships/image" Target="../media/image225.png"/><Relationship Id="rId14" Type="http://schemas.openxmlformats.org/officeDocument/2006/relationships/image" Target="../media/image16.JPG"/></Relationships>
</file>

<file path=ppt/slides/_rels/slide4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232.png"/></Relationships>
</file>

<file path=ppt/slides/_rels/slide43.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g"/><Relationship Id="rId1" Type="http://schemas.openxmlformats.org/officeDocument/2006/relationships/slideLayout" Target="../slideLayouts/slideLayout1.xml"/><Relationship Id="rId5" Type="http://schemas.openxmlformats.org/officeDocument/2006/relationships/image" Target="../media/image236.jpeg"/><Relationship Id="rId4" Type="http://schemas.openxmlformats.org/officeDocument/2006/relationships/image" Target="../media/image235.jpg"/></Relationships>
</file>

<file path=ppt/slides/_rels/slide44.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image" Target="../media/image237.jpg"/><Relationship Id="rId1" Type="http://schemas.openxmlformats.org/officeDocument/2006/relationships/slideLayout" Target="../slideLayouts/slideLayout1.xml"/><Relationship Id="rId5" Type="http://schemas.openxmlformats.org/officeDocument/2006/relationships/image" Target="../media/image236.jpeg"/><Relationship Id="rId4" Type="http://schemas.openxmlformats.org/officeDocument/2006/relationships/image" Target="../media/image239.jpg"/></Relationships>
</file>

<file path=ppt/slides/_rels/slide45.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jpg"/><Relationship Id="rId7" Type="http://schemas.openxmlformats.org/officeDocument/2006/relationships/image" Target="../media/image245.jpg"/><Relationship Id="rId2" Type="http://schemas.openxmlformats.org/officeDocument/2006/relationships/image" Target="../media/image240.jpg"/><Relationship Id="rId1" Type="http://schemas.openxmlformats.org/officeDocument/2006/relationships/slideLayout" Target="../slideLayouts/slideLayout1.xml"/><Relationship Id="rId6" Type="http://schemas.openxmlformats.org/officeDocument/2006/relationships/image" Target="../media/image244.jpg"/><Relationship Id="rId5" Type="http://schemas.openxmlformats.org/officeDocument/2006/relationships/image" Target="../media/image243.jpg"/><Relationship Id="rId4" Type="http://schemas.openxmlformats.org/officeDocument/2006/relationships/image" Target="../media/image242.jpg"/></Relationships>
</file>

<file path=ppt/slides/_rels/slide46.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image" Target="../media/image247.jpg"/><Relationship Id="rId1" Type="http://schemas.openxmlformats.org/officeDocument/2006/relationships/slideLayout" Target="../slideLayouts/slideLayout1.xml"/><Relationship Id="rId6" Type="http://schemas.openxmlformats.org/officeDocument/2006/relationships/image" Target="../media/image251.jpeg"/><Relationship Id="rId5" Type="http://schemas.openxmlformats.org/officeDocument/2006/relationships/image" Target="../media/image250.jpg"/><Relationship Id="rId4" Type="http://schemas.openxmlformats.org/officeDocument/2006/relationships/image" Target="../media/image249.jpg"/></Relationships>
</file>

<file path=ppt/slides/_rels/slide47.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image" Target="../media/image252.jpg"/><Relationship Id="rId1" Type="http://schemas.openxmlformats.org/officeDocument/2006/relationships/slideLayout" Target="../slideLayouts/slideLayout1.xml"/><Relationship Id="rId6" Type="http://schemas.openxmlformats.org/officeDocument/2006/relationships/image" Target="../media/image256.jpeg"/><Relationship Id="rId5" Type="http://schemas.openxmlformats.org/officeDocument/2006/relationships/image" Target="../media/image255.jpg"/><Relationship Id="rId4" Type="http://schemas.openxmlformats.org/officeDocument/2006/relationships/image" Target="../media/image254.jpg"/></Relationships>
</file>

<file path=ppt/slides/_rels/slide48.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image" Target="../media/image256.jpeg"/><Relationship Id="rId1" Type="http://schemas.openxmlformats.org/officeDocument/2006/relationships/slideLayout" Target="../slideLayouts/slideLayout1.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49.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273.png"/><Relationship Id="rId3" Type="http://schemas.openxmlformats.org/officeDocument/2006/relationships/image" Target="../media/image263.png"/><Relationship Id="rId7" Type="http://schemas.openxmlformats.org/officeDocument/2006/relationships/image" Target="../media/image267.png"/><Relationship Id="rId12" Type="http://schemas.openxmlformats.org/officeDocument/2006/relationships/image" Target="../media/image272.png"/><Relationship Id="rId2" Type="http://schemas.openxmlformats.org/officeDocument/2006/relationships/image" Target="../media/image256.jpeg"/><Relationship Id="rId1" Type="http://schemas.openxmlformats.org/officeDocument/2006/relationships/slideLayout" Target="../slideLayouts/slideLayout1.xml"/><Relationship Id="rId6" Type="http://schemas.openxmlformats.org/officeDocument/2006/relationships/image" Target="../media/image266.png"/><Relationship Id="rId11" Type="http://schemas.openxmlformats.org/officeDocument/2006/relationships/image" Target="../media/image271.png"/><Relationship Id="rId5" Type="http://schemas.openxmlformats.org/officeDocument/2006/relationships/image" Target="../media/image265.png"/><Relationship Id="rId15" Type="http://schemas.openxmlformats.org/officeDocument/2006/relationships/image" Target="../media/image275.png"/><Relationship Id="rId10" Type="http://schemas.openxmlformats.org/officeDocument/2006/relationships/image" Target="../media/image270.png"/><Relationship Id="rId4" Type="http://schemas.openxmlformats.org/officeDocument/2006/relationships/image" Target="../media/image264.png"/><Relationship Id="rId9" Type="http://schemas.openxmlformats.org/officeDocument/2006/relationships/image" Target="../media/image269.png"/><Relationship Id="rId14" Type="http://schemas.openxmlformats.org/officeDocument/2006/relationships/image" Target="../media/image274.pn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50.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6.png"/><Relationship Id="rId3" Type="http://schemas.openxmlformats.org/officeDocument/2006/relationships/image" Target="../media/image276.png"/><Relationship Id="rId7" Type="http://schemas.openxmlformats.org/officeDocument/2006/relationships/image" Target="../media/image280.png"/><Relationship Id="rId12" Type="http://schemas.openxmlformats.org/officeDocument/2006/relationships/image" Target="../media/image285.png"/><Relationship Id="rId2" Type="http://schemas.openxmlformats.org/officeDocument/2006/relationships/image" Target="../media/image256.jpeg"/><Relationship Id="rId1" Type="http://schemas.openxmlformats.org/officeDocument/2006/relationships/slideLayout" Target="../slideLayouts/slideLayout1.xml"/><Relationship Id="rId6" Type="http://schemas.openxmlformats.org/officeDocument/2006/relationships/image" Target="../media/image279.png"/><Relationship Id="rId11" Type="http://schemas.openxmlformats.org/officeDocument/2006/relationships/image" Target="../media/image284.png"/><Relationship Id="rId5" Type="http://schemas.openxmlformats.org/officeDocument/2006/relationships/image" Target="../media/image278.png"/><Relationship Id="rId15" Type="http://schemas.openxmlformats.org/officeDocument/2006/relationships/image" Target="../media/image288.png"/><Relationship Id="rId10" Type="http://schemas.openxmlformats.org/officeDocument/2006/relationships/image" Target="../media/image283.png"/><Relationship Id="rId4" Type="http://schemas.openxmlformats.org/officeDocument/2006/relationships/image" Target="../media/image277.png"/><Relationship Id="rId9" Type="http://schemas.openxmlformats.org/officeDocument/2006/relationships/image" Target="../media/image282.png"/><Relationship Id="rId14" Type="http://schemas.openxmlformats.org/officeDocument/2006/relationships/image" Target="../media/image287.png"/></Relationships>
</file>

<file path=ppt/slides/_rels/slide51.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image" Target="../media/image256.jpeg"/><Relationship Id="rId1" Type="http://schemas.openxmlformats.org/officeDocument/2006/relationships/slideLayout" Target="../slideLayouts/slideLayout1.xml"/><Relationship Id="rId6" Type="http://schemas.openxmlformats.org/officeDocument/2006/relationships/image" Target="../media/image292.png"/><Relationship Id="rId5" Type="http://schemas.openxmlformats.org/officeDocument/2006/relationships/image" Target="../media/image29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s>
</file>

<file path=ppt/slides/_rels/slide52.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307.png"/><Relationship Id="rId3" Type="http://schemas.openxmlformats.org/officeDocument/2006/relationships/image" Target="../media/image297.png"/><Relationship Id="rId7" Type="http://schemas.openxmlformats.org/officeDocument/2006/relationships/image" Target="../media/image301.png"/><Relationship Id="rId12" Type="http://schemas.openxmlformats.org/officeDocument/2006/relationships/image" Target="../media/image306.png"/><Relationship Id="rId2" Type="http://schemas.openxmlformats.org/officeDocument/2006/relationships/image" Target="../media/image256.jpeg"/><Relationship Id="rId1" Type="http://schemas.openxmlformats.org/officeDocument/2006/relationships/slideLayout" Target="../slideLayouts/slideLayout1.xml"/><Relationship Id="rId6" Type="http://schemas.openxmlformats.org/officeDocument/2006/relationships/image" Target="../media/image300.png"/><Relationship Id="rId11" Type="http://schemas.openxmlformats.org/officeDocument/2006/relationships/image" Target="../media/image305.png"/><Relationship Id="rId5" Type="http://schemas.openxmlformats.org/officeDocument/2006/relationships/image" Target="../media/image299.png"/><Relationship Id="rId10" Type="http://schemas.openxmlformats.org/officeDocument/2006/relationships/image" Target="../media/image304.png"/><Relationship Id="rId4" Type="http://schemas.openxmlformats.org/officeDocument/2006/relationships/image" Target="../media/image298.png"/><Relationship Id="rId9" Type="http://schemas.openxmlformats.org/officeDocument/2006/relationships/image" Target="../media/image303.png"/></Relationships>
</file>

<file path=ppt/slides/_rels/slide53.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image" Target="../media/image309.png"/><Relationship Id="rId7" Type="http://schemas.openxmlformats.org/officeDocument/2006/relationships/image" Target="../media/image313.png"/><Relationship Id="rId2" Type="http://schemas.openxmlformats.org/officeDocument/2006/relationships/image" Target="../media/image308.png"/><Relationship Id="rId1" Type="http://schemas.openxmlformats.org/officeDocument/2006/relationships/slideLayout" Target="../slideLayouts/slideLayout1.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png"/><Relationship Id="rId9" Type="http://schemas.openxmlformats.org/officeDocument/2006/relationships/image" Target="../media/image315.JPG"/></Relationships>
</file>

<file path=ppt/slides/_rels/slide54.xml.rels><?xml version="1.0" encoding="UTF-8" standalone="yes"?>
<Relationships xmlns="http://schemas.openxmlformats.org/package/2006/relationships"><Relationship Id="rId8" Type="http://schemas.openxmlformats.org/officeDocument/2006/relationships/image" Target="../media/image322.png"/><Relationship Id="rId13" Type="http://schemas.openxmlformats.org/officeDocument/2006/relationships/image" Target="../media/image327.JPG"/><Relationship Id="rId3" Type="http://schemas.openxmlformats.org/officeDocument/2006/relationships/image" Target="../media/image317.png"/><Relationship Id="rId7" Type="http://schemas.openxmlformats.org/officeDocument/2006/relationships/image" Target="../media/image321.png"/><Relationship Id="rId12" Type="http://schemas.openxmlformats.org/officeDocument/2006/relationships/image" Target="../media/image326.jpeg"/><Relationship Id="rId2" Type="http://schemas.openxmlformats.org/officeDocument/2006/relationships/image" Target="../media/image316.png"/><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25.png"/><Relationship Id="rId5" Type="http://schemas.openxmlformats.org/officeDocument/2006/relationships/image" Target="../media/image319.jpg"/><Relationship Id="rId10" Type="http://schemas.openxmlformats.org/officeDocument/2006/relationships/image" Target="../media/image324.png"/><Relationship Id="rId4" Type="http://schemas.openxmlformats.org/officeDocument/2006/relationships/image" Target="../media/image318.jpg"/><Relationship Id="rId9" Type="http://schemas.openxmlformats.org/officeDocument/2006/relationships/image" Target="../media/image323.png"/></Relationships>
</file>

<file path=ppt/slides/_rels/slide55.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image" Target="../media/image329.png"/><Relationship Id="rId7" Type="http://schemas.openxmlformats.org/officeDocument/2006/relationships/image" Target="../media/image333.png"/><Relationship Id="rId2" Type="http://schemas.openxmlformats.org/officeDocument/2006/relationships/image" Target="../media/image328.png"/><Relationship Id="rId1" Type="http://schemas.openxmlformats.org/officeDocument/2006/relationships/slideLayout" Target="../slideLayouts/slideLayout1.xml"/><Relationship Id="rId6" Type="http://schemas.openxmlformats.org/officeDocument/2006/relationships/image" Target="../media/image332.png"/><Relationship Id="rId5" Type="http://schemas.openxmlformats.org/officeDocument/2006/relationships/image" Target="../media/image331.png"/><Relationship Id="rId4" Type="http://schemas.openxmlformats.org/officeDocument/2006/relationships/image" Target="../media/image330.png"/><Relationship Id="rId9" Type="http://schemas.openxmlformats.org/officeDocument/2006/relationships/image" Target="../media/image335.JPG"/></Relationships>
</file>

<file path=ppt/slides/_rels/slide56.xml.rels><?xml version="1.0" encoding="UTF-8" standalone="yes"?>
<Relationships xmlns="http://schemas.openxmlformats.org/package/2006/relationships"><Relationship Id="rId8" Type="http://schemas.openxmlformats.org/officeDocument/2006/relationships/image" Target="../media/image335.JPG"/><Relationship Id="rId3" Type="http://schemas.openxmlformats.org/officeDocument/2006/relationships/image" Target="../media/image337.png"/><Relationship Id="rId7" Type="http://schemas.openxmlformats.org/officeDocument/2006/relationships/image" Target="../media/image341.png"/><Relationship Id="rId2" Type="http://schemas.openxmlformats.org/officeDocument/2006/relationships/image" Target="../media/image336.png"/><Relationship Id="rId1" Type="http://schemas.openxmlformats.org/officeDocument/2006/relationships/slideLayout" Target="../slideLayouts/slideLayout1.xml"/><Relationship Id="rId6" Type="http://schemas.openxmlformats.org/officeDocument/2006/relationships/image" Target="../media/image340.jpg"/><Relationship Id="rId5" Type="http://schemas.openxmlformats.org/officeDocument/2006/relationships/image" Target="../media/image339.png"/><Relationship Id="rId4" Type="http://schemas.openxmlformats.org/officeDocument/2006/relationships/image" Target="../media/image338.png"/></Relationships>
</file>

<file path=ppt/slides/_rels/slide57.xml.rels><?xml version="1.0" encoding="UTF-8" standalone="yes"?>
<Relationships xmlns="http://schemas.openxmlformats.org/package/2006/relationships"><Relationship Id="rId8" Type="http://schemas.openxmlformats.org/officeDocument/2006/relationships/image" Target="../media/image335.JPG"/><Relationship Id="rId3" Type="http://schemas.openxmlformats.org/officeDocument/2006/relationships/image" Target="../media/image343.png"/><Relationship Id="rId7" Type="http://schemas.openxmlformats.org/officeDocument/2006/relationships/image" Target="../media/image347.png"/><Relationship Id="rId2" Type="http://schemas.openxmlformats.org/officeDocument/2006/relationships/image" Target="../media/image342.jpg"/><Relationship Id="rId1" Type="http://schemas.openxmlformats.org/officeDocument/2006/relationships/slideLayout" Target="../slideLayouts/slideLayout1.xml"/><Relationship Id="rId6" Type="http://schemas.openxmlformats.org/officeDocument/2006/relationships/image" Target="../media/image346.png"/><Relationship Id="rId5" Type="http://schemas.openxmlformats.org/officeDocument/2006/relationships/image" Target="../media/image345.png"/><Relationship Id="rId4" Type="http://schemas.openxmlformats.org/officeDocument/2006/relationships/image" Target="../media/image344.png"/></Relationships>
</file>

<file path=ppt/slides/_rels/slide58.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358.png"/><Relationship Id="rId18" Type="http://schemas.openxmlformats.org/officeDocument/2006/relationships/image" Target="../media/image363.png"/><Relationship Id="rId3" Type="http://schemas.openxmlformats.org/officeDocument/2006/relationships/image" Target="../media/image348.png"/><Relationship Id="rId7" Type="http://schemas.openxmlformats.org/officeDocument/2006/relationships/image" Target="../media/image352.png"/><Relationship Id="rId12" Type="http://schemas.openxmlformats.org/officeDocument/2006/relationships/image" Target="../media/image357.png"/><Relationship Id="rId17" Type="http://schemas.openxmlformats.org/officeDocument/2006/relationships/image" Target="../media/image362.png"/><Relationship Id="rId2" Type="http://schemas.openxmlformats.org/officeDocument/2006/relationships/image" Target="../media/image335.JPG"/><Relationship Id="rId16" Type="http://schemas.openxmlformats.org/officeDocument/2006/relationships/image" Target="../media/image361.png"/><Relationship Id="rId1" Type="http://schemas.openxmlformats.org/officeDocument/2006/relationships/slideLayout" Target="../slideLayouts/slideLayout1.xml"/><Relationship Id="rId6" Type="http://schemas.openxmlformats.org/officeDocument/2006/relationships/image" Target="../media/image351.png"/><Relationship Id="rId11" Type="http://schemas.openxmlformats.org/officeDocument/2006/relationships/image" Target="../media/image356.png"/><Relationship Id="rId5" Type="http://schemas.openxmlformats.org/officeDocument/2006/relationships/image" Target="../media/image350.png"/><Relationship Id="rId15" Type="http://schemas.openxmlformats.org/officeDocument/2006/relationships/image" Target="../media/image360.png"/><Relationship Id="rId10" Type="http://schemas.openxmlformats.org/officeDocument/2006/relationships/image" Target="../media/image355.png"/><Relationship Id="rId4" Type="http://schemas.openxmlformats.org/officeDocument/2006/relationships/image" Target="../media/image349.png"/><Relationship Id="rId9" Type="http://schemas.openxmlformats.org/officeDocument/2006/relationships/image" Target="../media/image354.png"/><Relationship Id="rId14" Type="http://schemas.openxmlformats.org/officeDocument/2006/relationships/image" Target="../media/image359.pn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hdphoto" Target="../media/hdphoto1.wdp"/><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13FB2-C308-EF6A-E4DC-CC605EF5561C}"/>
              </a:ext>
            </a:extLst>
          </p:cNvPr>
          <p:cNvPicPr>
            <a:picLocks noChangeAspect="1"/>
          </p:cNvPicPr>
          <p:nvPr/>
        </p:nvPicPr>
        <p:blipFill>
          <a:blip r:embed="rId2"/>
          <a:stretch>
            <a:fillRect/>
          </a:stretch>
        </p:blipFill>
        <p:spPr>
          <a:xfrm>
            <a:off x="266700" y="609600"/>
            <a:ext cx="7924799" cy="11353800"/>
          </a:xfrm>
          <a:prstGeom prst="rect">
            <a:avLst/>
          </a:prstGeom>
        </p:spPr>
      </p:pic>
    </p:spTree>
    <p:extLst>
      <p:ext uri="{BB962C8B-B14F-4D97-AF65-F5344CB8AC3E}">
        <p14:creationId xmlns:p14="http://schemas.microsoft.com/office/powerpoint/2010/main" val="1434419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ject 17"/>
          <p:cNvPicPr/>
          <p:nvPr/>
        </p:nvPicPr>
        <p:blipFill>
          <a:blip r:embed="rId2" cstate="print"/>
          <a:stretch>
            <a:fillRect/>
          </a:stretch>
        </p:blipFill>
        <p:spPr>
          <a:xfrm>
            <a:off x="471805" y="6585278"/>
            <a:ext cx="7515205" cy="5040712"/>
          </a:xfrm>
          <a:prstGeom prst="rect">
            <a:avLst/>
          </a:prstGeom>
        </p:spPr>
      </p:pic>
      <p:pic>
        <p:nvPicPr>
          <p:cNvPr id="38" name="object 7">
            <a:extLst>
              <a:ext uri="{FF2B5EF4-FFF2-40B4-BE49-F238E27FC236}">
                <a16:creationId xmlns:a16="http://schemas.microsoft.com/office/drawing/2014/main" id="{3A13A825-A51A-F70F-1933-143E0A563E2C}"/>
              </a:ext>
            </a:extLst>
          </p:cNvPr>
          <p:cNvPicPr/>
          <p:nvPr/>
        </p:nvPicPr>
        <p:blipFill>
          <a:blip r:embed="rId3" cstate="print"/>
          <a:stretch>
            <a:fillRect/>
          </a:stretch>
        </p:blipFill>
        <p:spPr>
          <a:xfrm>
            <a:off x="634354" y="1223031"/>
            <a:ext cx="1095771" cy="4725817"/>
          </a:xfrm>
          <a:prstGeom prst="rect">
            <a:avLst/>
          </a:prstGeom>
        </p:spPr>
      </p:pic>
      <p:pic>
        <p:nvPicPr>
          <p:cNvPr id="39" name="object 8">
            <a:extLst>
              <a:ext uri="{FF2B5EF4-FFF2-40B4-BE49-F238E27FC236}">
                <a16:creationId xmlns:a16="http://schemas.microsoft.com/office/drawing/2014/main" id="{A9D519DB-8162-8848-840D-3FFA0D35D904}"/>
              </a:ext>
            </a:extLst>
          </p:cNvPr>
          <p:cNvPicPr/>
          <p:nvPr/>
        </p:nvPicPr>
        <p:blipFill>
          <a:blip r:embed="rId4" cstate="print"/>
          <a:stretch>
            <a:fillRect/>
          </a:stretch>
        </p:blipFill>
        <p:spPr>
          <a:xfrm>
            <a:off x="2072844" y="1223031"/>
            <a:ext cx="1095771" cy="4725817"/>
          </a:xfrm>
          <a:prstGeom prst="rect">
            <a:avLst/>
          </a:prstGeom>
        </p:spPr>
      </p:pic>
      <p:pic>
        <p:nvPicPr>
          <p:cNvPr id="40" name="object 9">
            <a:extLst>
              <a:ext uri="{FF2B5EF4-FFF2-40B4-BE49-F238E27FC236}">
                <a16:creationId xmlns:a16="http://schemas.microsoft.com/office/drawing/2014/main" id="{FD3C067E-20B3-2774-2A66-28AB58F93FF0}"/>
              </a:ext>
            </a:extLst>
          </p:cNvPr>
          <p:cNvPicPr/>
          <p:nvPr/>
        </p:nvPicPr>
        <p:blipFill>
          <a:blip r:embed="rId5" cstate="print"/>
          <a:stretch>
            <a:fillRect/>
          </a:stretch>
        </p:blipFill>
        <p:spPr>
          <a:xfrm>
            <a:off x="3609413" y="1220792"/>
            <a:ext cx="1095771" cy="4725817"/>
          </a:xfrm>
          <a:prstGeom prst="rect">
            <a:avLst/>
          </a:prstGeom>
        </p:spPr>
      </p:pic>
      <p:sp>
        <p:nvSpPr>
          <p:cNvPr id="41" name="object 16">
            <a:extLst>
              <a:ext uri="{FF2B5EF4-FFF2-40B4-BE49-F238E27FC236}">
                <a16:creationId xmlns:a16="http://schemas.microsoft.com/office/drawing/2014/main" id="{2BD1BBF4-7CC1-E0CA-CE3B-7069A1E1E95B}"/>
              </a:ext>
            </a:extLst>
          </p:cNvPr>
          <p:cNvSpPr txBox="1"/>
          <p:nvPr/>
        </p:nvSpPr>
        <p:spPr>
          <a:xfrm>
            <a:off x="757488" y="6172898"/>
            <a:ext cx="912494" cy="300355"/>
          </a:xfrm>
          <a:prstGeom prst="rect">
            <a:avLst/>
          </a:prstGeom>
        </p:spPr>
        <p:txBody>
          <a:bodyPr vert="horz" wrap="square" lIns="0" tIns="12700" rIns="0" bIns="0" rtlCol="0">
            <a:spAutoFit/>
          </a:bodyPr>
          <a:lstStyle/>
          <a:p>
            <a:pPr marL="12700">
              <a:lnSpc>
                <a:spcPct val="100000"/>
              </a:lnSpc>
              <a:spcBef>
                <a:spcPts val="100"/>
              </a:spcBef>
            </a:pPr>
            <a:r>
              <a:rPr lang="en-ZA" sz="1800" b="1" spc="-165" dirty="0">
                <a:solidFill>
                  <a:schemeClr val="tx1"/>
                </a:solidFill>
                <a:latin typeface="Tahoma"/>
                <a:cs typeface="Tahoma"/>
              </a:rPr>
              <a:t>RS</a:t>
            </a:r>
            <a:r>
              <a:rPr lang="en-US" sz="1800" b="1" spc="-165" dirty="0">
                <a:solidFill>
                  <a:schemeClr val="tx1"/>
                </a:solidFill>
                <a:latin typeface="Tahoma"/>
                <a:cs typeface="Tahoma"/>
              </a:rPr>
              <a:t>26</a:t>
            </a:r>
            <a:r>
              <a:rPr sz="1800" b="1" spc="-165" dirty="0">
                <a:solidFill>
                  <a:schemeClr val="tx1"/>
                </a:solidFill>
                <a:latin typeface="Tahoma"/>
                <a:cs typeface="Tahoma"/>
              </a:rPr>
              <a:t>B</a:t>
            </a:r>
            <a:endParaRPr sz="1800" dirty="0">
              <a:solidFill>
                <a:schemeClr val="tx1"/>
              </a:solidFill>
              <a:latin typeface="Tahoma"/>
              <a:cs typeface="Tahoma"/>
            </a:endParaRPr>
          </a:p>
        </p:txBody>
      </p:sp>
      <p:sp>
        <p:nvSpPr>
          <p:cNvPr id="42" name="object 17">
            <a:extLst>
              <a:ext uri="{FF2B5EF4-FFF2-40B4-BE49-F238E27FC236}">
                <a16:creationId xmlns:a16="http://schemas.microsoft.com/office/drawing/2014/main" id="{24304C58-9EE1-72FA-4C77-C784F9A043DF}"/>
              </a:ext>
            </a:extLst>
          </p:cNvPr>
          <p:cNvSpPr txBox="1"/>
          <p:nvPr/>
        </p:nvSpPr>
        <p:spPr>
          <a:xfrm>
            <a:off x="2181301" y="6172898"/>
            <a:ext cx="927100" cy="300355"/>
          </a:xfrm>
          <a:prstGeom prst="rect">
            <a:avLst/>
          </a:prstGeom>
        </p:spPr>
        <p:txBody>
          <a:bodyPr vert="horz" wrap="square" lIns="0" tIns="12700" rIns="0" bIns="0" rtlCol="0">
            <a:spAutoFit/>
          </a:bodyPr>
          <a:lstStyle/>
          <a:p>
            <a:pPr marL="12700">
              <a:lnSpc>
                <a:spcPct val="100000"/>
              </a:lnSpc>
              <a:spcBef>
                <a:spcPts val="100"/>
              </a:spcBef>
            </a:pPr>
            <a:r>
              <a:rPr lang="en-ZA" sz="1800" b="1" spc="-145" dirty="0">
                <a:solidFill>
                  <a:schemeClr val="tx1"/>
                </a:solidFill>
                <a:latin typeface="Tahoma"/>
                <a:cs typeface="Tahoma"/>
              </a:rPr>
              <a:t>RS</a:t>
            </a:r>
            <a:r>
              <a:rPr lang="en-US" sz="1800" b="1" spc="-145" dirty="0">
                <a:solidFill>
                  <a:schemeClr val="tx1"/>
                </a:solidFill>
                <a:latin typeface="Tahoma"/>
                <a:cs typeface="Tahoma"/>
              </a:rPr>
              <a:t>27</a:t>
            </a:r>
            <a:r>
              <a:rPr sz="1800" b="1" spc="-145" dirty="0">
                <a:solidFill>
                  <a:schemeClr val="tx1"/>
                </a:solidFill>
                <a:latin typeface="Tahoma"/>
                <a:cs typeface="Tahoma"/>
              </a:rPr>
              <a:t>B</a:t>
            </a:r>
            <a:endParaRPr sz="1800" dirty="0">
              <a:solidFill>
                <a:schemeClr val="tx1"/>
              </a:solidFill>
              <a:latin typeface="Tahoma"/>
              <a:cs typeface="Tahoma"/>
            </a:endParaRPr>
          </a:p>
        </p:txBody>
      </p:sp>
      <p:sp>
        <p:nvSpPr>
          <p:cNvPr id="43" name="object 18">
            <a:extLst>
              <a:ext uri="{FF2B5EF4-FFF2-40B4-BE49-F238E27FC236}">
                <a16:creationId xmlns:a16="http://schemas.microsoft.com/office/drawing/2014/main" id="{8A2A87DF-0DAC-6AFA-5A60-81064E841860}"/>
              </a:ext>
            </a:extLst>
          </p:cNvPr>
          <p:cNvSpPr txBox="1"/>
          <p:nvPr/>
        </p:nvSpPr>
        <p:spPr>
          <a:xfrm>
            <a:off x="3794463" y="6170659"/>
            <a:ext cx="977265" cy="300355"/>
          </a:xfrm>
          <a:prstGeom prst="rect">
            <a:avLst/>
          </a:prstGeom>
        </p:spPr>
        <p:txBody>
          <a:bodyPr vert="horz" wrap="square" lIns="0" tIns="12700" rIns="0" bIns="0" rtlCol="0">
            <a:spAutoFit/>
          </a:bodyPr>
          <a:lstStyle/>
          <a:p>
            <a:pPr marL="12700">
              <a:lnSpc>
                <a:spcPct val="100000"/>
              </a:lnSpc>
              <a:spcBef>
                <a:spcPts val="100"/>
              </a:spcBef>
            </a:pPr>
            <a:r>
              <a:rPr lang="en-ZA" sz="1800" b="1" spc="-80" dirty="0">
                <a:solidFill>
                  <a:schemeClr val="tx1"/>
                </a:solidFill>
                <a:latin typeface="Tahoma"/>
                <a:cs typeface="Tahoma"/>
              </a:rPr>
              <a:t>RS</a:t>
            </a:r>
            <a:r>
              <a:rPr sz="1800" b="1" spc="-80" dirty="0">
                <a:solidFill>
                  <a:schemeClr val="tx1"/>
                </a:solidFill>
                <a:latin typeface="Tahoma"/>
                <a:cs typeface="Tahoma"/>
              </a:rPr>
              <a:t>2</a:t>
            </a:r>
            <a:r>
              <a:rPr lang="en-US" sz="1800" b="1" spc="-80" dirty="0">
                <a:solidFill>
                  <a:schemeClr val="tx1"/>
                </a:solidFill>
                <a:latin typeface="Tahoma"/>
                <a:cs typeface="Tahoma"/>
              </a:rPr>
              <a:t>8</a:t>
            </a:r>
            <a:r>
              <a:rPr sz="1800" b="1" spc="-80" dirty="0">
                <a:solidFill>
                  <a:schemeClr val="tx1"/>
                </a:solidFill>
                <a:latin typeface="Tahoma"/>
                <a:cs typeface="Tahoma"/>
              </a:rPr>
              <a:t>B</a:t>
            </a:r>
            <a:endParaRPr sz="1800" dirty="0">
              <a:solidFill>
                <a:schemeClr val="tx1"/>
              </a:solidFill>
              <a:latin typeface="Tahoma"/>
              <a:cs typeface="Tahoma"/>
            </a:endParaRPr>
          </a:p>
        </p:txBody>
      </p:sp>
      <p:pic>
        <p:nvPicPr>
          <p:cNvPr id="44" name="object 21">
            <a:extLst>
              <a:ext uri="{FF2B5EF4-FFF2-40B4-BE49-F238E27FC236}">
                <a16:creationId xmlns:a16="http://schemas.microsoft.com/office/drawing/2014/main" id="{6396DFA2-2D75-B116-0C9C-B0BD97884026}"/>
              </a:ext>
            </a:extLst>
          </p:cNvPr>
          <p:cNvPicPr/>
          <p:nvPr/>
        </p:nvPicPr>
        <p:blipFill>
          <a:blip r:embed="rId6" cstate="print"/>
          <a:stretch>
            <a:fillRect/>
          </a:stretch>
        </p:blipFill>
        <p:spPr>
          <a:xfrm>
            <a:off x="5143500" y="1223031"/>
            <a:ext cx="1095771" cy="4725817"/>
          </a:xfrm>
          <a:prstGeom prst="rect">
            <a:avLst/>
          </a:prstGeom>
        </p:spPr>
      </p:pic>
      <p:pic>
        <p:nvPicPr>
          <p:cNvPr id="45" name="object 22">
            <a:extLst>
              <a:ext uri="{FF2B5EF4-FFF2-40B4-BE49-F238E27FC236}">
                <a16:creationId xmlns:a16="http://schemas.microsoft.com/office/drawing/2014/main" id="{B4172125-B07B-6383-7E5E-D606818DE13D}"/>
              </a:ext>
            </a:extLst>
          </p:cNvPr>
          <p:cNvPicPr/>
          <p:nvPr/>
        </p:nvPicPr>
        <p:blipFill>
          <a:blip r:embed="rId7" cstate="print"/>
          <a:stretch>
            <a:fillRect/>
          </a:stretch>
        </p:blipFill>
        <p:spPr>
          <a:xfrm>
            <a:off x="6684633" y="1220792"/>
            <a:ext cx="1095771" cy="4725817"/>
          </a:xfrm>
          <a:prstGeom prst="rect">
            <a:avLst/>
          </a:prstGeom>
        </p:spPr>
      </p:pic>
      <p:sp>
        <p:nvSpPr>
          <p:cNvPr id="46" name="object 23">
            <a:extLst>
              <a:ext uri="{FF2B5EF4-FFF2-40B4-BE49-F238E27FC236}">
                <a16:creationId xmlns:a16="http://schemas.microsoft.com/office/drawing/2014/main" id="{A14773E4-6D6C-EE0A-AD4A-6C1C6B6DB54A}"/>
              </a:ext>
            </a:extLst>
          </p:cNvPr>
          <p:cNvSpPr txBox="1"/>
          <p:nvPr/>
        </p:nvSpPr>
        <p:spPr>
          <a:xfrm>
            <a:off x="5293282" y="6170659"/>
            <a:ext cx="920750" cy="300355"/>
          </a:xfrm>
          <a:prstGeom prst="rect">
            <a:avLst/>
          </a:prstGeom>
        </p:spPr>
        <p:txBody>
          <a:bodyPr vert="horz" wrap="square" lIns="0" tIns="12700" rIns="0" bIns="0" rtlCol="0">
            <a:spAutoFit/>
          </a:bodyPr>
          <a:lstStyle/>
          <a:p>
            <a:pPr marL="12700">
              <a:lnSpc>
                <a:spcPct val="100000"/>
              </a:lnSpc>
              <a:spcBef>
                <a:spcPts val="100"/>
              </a:spcBef>
            </a:pPr>
            <a:r>
              <a:rPr lang="en-ZA" sz="1800" b="1" spc="-155" dirty="0">
                <a:solidFill>
                  <a:schemeClr val="tx1"/>
                </a:solidFill>
                <a:latin typeface="Tahoma"/>
                <a:cs typeface="Tahoma"/>
              </a:rPr>
              <a:t>RS</a:t>
            </a:r>
            <a:r>
              <a:rPr sz="1800" b="1" spc="-155" dirty="0">
                <a:solidFill>
                  <a:schemeClr val="tx1"/>
                </a:solidFill>
                <a:latin typeface="Tahoma"/>
                <a:cs typeface="Tahoma"/>
              </a:rPr>
              <a:t>2</a:t>
            </a:r>
            <a:r>
              <a:rPr lang="en-US" sz="1800" b="1" spc="-155" dirty="0">
                <a:solidFill>
                  <a:schemeClr val="tx1"/>
                </a:solidFill>
                <a:latin typeface="Tahoma"/>
                <a:cs typeface="Tahoma"/>
              </a:rPr>
              <a:t>9</a:t>
            </a:r>
            <a:r>
              <a:rPr sz="1800" b="1" spc="-155" dirty="0">
                <a:solidFill>
                  <a:schemeClr val="tx1"/>
                </a:solidFill>
                <a:latin typeface="Tahoma"/>
                <a:cs typeface="Tahoma"/>
              </a:rPr>
              <a:t>B</a:t>
            </a:r>
            <a:endParaRPr sz="1800" dirty="0">
              <a:solidFill>
                <a:schemeClr val="tx1"/>
              </a:solidFill>
              <a:latin typeface="Tahoma"/>
              <a:cs typeface="Tahoma"/>
            </a:endParaRPr>
          </a:p>
        </p:txBody>
      </p:sp>
      <p:sp>
        <p:nvSpPr>
          <p:cNvPr id="47" name="object 24">
            <a:extLst>
              <a:ext uri="{FF2B5EF4-FFF2-40B4-BE49-F238E27FC236}">
                <a16:creationId xmlns:a16="http://schemas.microsoft.com/office/drawing/2014/main" id="{57C14313-56B3-FB9A-A6BA-74646925CF81}"/>
              </a:ext>
            </a:extLst>
          </p:cNvPr>
          <p:cNvSpPr txBox="1"/>
          <p:nvPr/>
        </p:nvSpPr>
        <p:spPr>
          <a:xfrm>
            <a:off x="6792100" y="6172898"/>
            <a:ext cx="960755" cy="300355"/>
          </a:xfrm>
          <a:prstGeom prst="rect">
            <a:avLst/>
          </a:prstGeom>
        </p:spPr>
        <p:txBody>
          <a:bodyPr vert="horz" wrap="square" lIns="0" tIns="12700" rIns="0" bIns="0" rtlCol="0">
            <a:spAutoFit/>
          </a:bodyPr>
          <a:lstStyle/>
          <a:p>
            <a:pPr marL="12700">
              <a:lnSpc>
                <a:spcPct val="100000"/>
              </a:lnSpc>
              <a:spcBef>
                <a:spcPts val="100"/>
              </a:spcBef>
            </a:pPr>
            <a:r>
              <a:rPr lang="en-ZA" sz="1800" b="1" spc="-100" dirty="0">
                <a:solidFill>
                  <a:schemeClr val="tx1"/>
                </a:solidFill>
                <a:latin typeface="Tahoma"/>
                <a:cs typeface="Tahoma"/>
              </a:rPr>
              <a:t>RS</a:t>
            </a:r>
            <a:r>
              <a:rPr lang="en-US" sz="1800" b="1" spc="-100" dirty="0">
                <a:solidFill>
                  <a:schemeClr val="tx1"/>
                </a:solidFill>
                <a:latin typeface="Tahoma"/>
                <a:cs typeface="Tahoma"/>
              </a:rPr>
              <a:t>30</a:t>
            </a:r>
            <a:r>
              <a:rPr sz="1800" b="1" spc="-100" dirty="0">
                <a:solidFill>
                  <a:schemeClr val="tx1"/>
                </a:solidFill>
                <a:latin typeface="Tahoma"/>
                <a:cs typeface="Tahoma"/>
              </a:rPr>
              <a:t>B</a:t>
            </a:r>
            <a:endParaRPr sz="1800" dirty="0">
              <a:solidFill>
                <a:schemeClr val="tx1"/>
              </a:solidFill>
              <a:latin typeface="Tahoma"/>
              <a:cs typeface="Tahoma"/>
            </a:endParaRPr>
          </a:p>
        </p:txBody>
      </p:sp>
      <p:sp>
        <p:nvSpPr>
          <p:cNvPr id="50" name="TextBox 49">
            <a:extLst>
              <a:ext uri="{FF2B5EF4-FFF2-40B4-BE49-F238E27FC236}">
                <a16:creationId xmlns:a16="http://schemas.microsoft.com/office/drawing/2014/main" id="{1E1B4AED-879E-C01E-AB52-1ECAF49DD14F}"/>
              </a:ext>
            </a:extLst>
          </p:cNvPr>
          <p:cNvSpPr txBox="1"/>
          <p:nvPr/>
        </p:nvSpPr>
        <p:spPr>
          <a:xfrm>
            <a:off x="364199" y="795540"/>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( 2 TONE )  2900 X 160 X 22mm</a:t>
            </a:r>
            <a:endParaRPr lang="en-ZA" b="1" dirty="0">
              <a:solidFill>
                <a:schemeClr val="bg1"/>
              </a:solidFill>
              <a:latin typeface="+mn-lt"/>
            </a:endParaRPr>
          </a:p>
        </p:txBody>
      </p:sp>
      <p:pic>
        <p:nvPicPr>
          <p:cNvPr id="2" name="Picture 1">
            <a:extLst>
              <a:ext uri="{FF2B5EF4-FFF2-40B4-BE49-F238E27FC236}">
                <a16:creationId xmlns:a16="http://schemas.microsoft.com/office/drawing/2014/main" id="{EE8C6206-0851-0C64-ECF3-83ACA90712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object 36"/>
          <p:cNvPicPr/>
          <p:nvPr/>
        </p:nvPicPr>
        <p:blipFill>
          <a:blip r:embed="rId2" cstate="print"/>
          <a:stretch>
            <a:fillRect/>
          </a:stretch>
        </p:blipFill>
        <p:spPr>
          <a:xfrm>
            <a:off x="471808" y="1219200"/>
            <a:ext cx="7515204" cy="4827350"/>
          </a:xfrm>
          <a:prstGeom prst="rect">
            <a:avLst/>
          </a:prstGeom>
        </p:spPr>
      </p:pic>
      <p:pic>
        <p:nvPicPr>
          <p:cNvPr id="83" name="object 10">
            <a:extLst>
              <a:ext uri="{FF2B5EF4-FFF2-40B4-BE49-F238E27FC236}">
                <a16:creationId xmlns:a16="http://schemas.microsoft.com/office/drawing/2014/main" id="{15B4637D-0427-6126-49E2-5E3F8411F43D}"/>
              </a:ext>
            </a:extLst>
          </p:cNvPr>
          <p:cNvPicPr/>
          <p:nvPr/>
        </p:nvPicPr>
        <p:blipFill>
          <a:blip r:embed="rId3" cstate="print"/>
          <a:stretch>
            <a:fillRect/>
          </a:stretch>
        </p:blipFill>
        <p:spPr>
          <a:xfrm>
            <a:off x="3681214" y="6328989"/>
            <a:ext cx="1095771" cy="4563943"/>
          </a:xfrm>
          <a:prstGeom prst="rect">
            <a:avLst/>
          </a:prstGeom>
        </p:spPr>
      </p:pic>
      <p:sp>
        <p:nvSpPr>
          <p:cNvPr id="84" name="object 14">
            <a:extLst>
              <a:ext uri="{FF2B5EF4-FFF2-40B4-BE49-F238E27FC236}">
                <a16:creationId xmlns:a16="http://schemas.microsoft.com/office/drawing/2014/main" id="{786B271A-684F-6784-98AE-CD86E643A962}"/>
              </a:ext>
            </a:extLst>
          </p:cNvPr>
          <p:cNvSpPr txBox="1"/>
          <p:nvPr/>
        </p:nvSpPr>
        <p:spPr>
          <a:xfrm>
            <a:off x="812242" y="11213572"/>
            <a:ext cx="964565" cy="300355"/>
          </a:xfrm>
          <a:prstGeom prst="rect">
            <a:avLst/>
          </a:prstGeom>
        </p:spPr>
        <p:txBody>
          <a:bodyPr vert="horz" wrap="square" lIns="0" tIns="12700" rIns="0" bIns="0" rtlCol="0">
            <a:spAutoFit/>
          </a:bodyPr>
          <a:lstStyle/>
          <a:p>
            <a:pPr marL="12700">
              <a:lnSpc>
                <a:spcPct val="100000"/>
              </a:lnSpc>
              <a:spcBef>
                <a:spcPts val="100"/>
              </a:spcBef>
            </a:pPr>
            <a:r>
              <a:rPr lang="en-ZA" sz="1800" b="1" spc="-95" dirty="0">
                <a:solidFill>
                  <a:schemeClr val="tx1"/>
                </a:solidFill>
                <a:latin typeface="Tahoma"/>
                <a:cs typeface="Tahoma"/>
              </a:rPr>
              <a:t>RS</a:t>
            </a:r>
            <a:r>
              <a:rPr lang="en-US" sz="1800" b="1" spc="-95" dirty="0">
                <a:solidFill>
                  <a:schemeClr val="tx1"/>
                </a:solidFill>
                <a:latin typeface="Tahoma"/>
                <a:cs typeface="Tahoma"/>
              </a:rPr>
              <a:t>31</a:t>
            </a:r>
            <a:r>
              <a:rPr sz="1800" b="1" spc="-95" dirty="0">
                <a:solidFill>
                  <a:schemeClr val="tx1"/>
                </a:solidFill>
                <a:latin typeface="Tahoma"/>
                <a:cs typeface="Tahoma"/>
              </a:rPr>
              <a:t>B</a:t>
            </a:r>
            <a:endParaRPr sz="1800" dirty="0">
              <a:solidFill>
                <a:schemeClr val="tx1"/>
              </a:solidFill>
              <a:latin typeface="Tahoma"/>
              <a:cs typeface="Tahoma"/>
            </a:endParaRPr>
          </a:p>
        </p:txBody>
      </p:sp>
      <p:sp>
        <p:nvSpPr>
          <p:cNvPr id="85" name="object 19">
            <a:extLst>
              <a:ext uri="{FF2B5EF4-FFF2-40B4-BE49-F238E27FC236}">
                <a16:creationId xmlns:a16="http://schemas.microsoft.com/office/drawing/2014/main" id="{4BD60F1A-B1C3-F718-B3C8-D70BCA814AE2}"/>
              </a:ext>
            </a:extLst>
          </p:cNvPr>
          <p:cNvSpPr txBox="1"/>
          <p:nvPr/>
        </p:nvSpPr>
        <p:spPr>
          <a:xfrm>
            <a:off x="2311061" y="11213572"/>
            <a:ext cx="952500" cy="300355"/>
          </a:xfrm>
          <a:prstGeom prst="rect">
            <a:avLst/>
          </a:prstGeom>
        </p:spPr>
        <p:txBody>
          <a:bodyPr vert="horz" wrap="square" lIns="0" tIns="12700" rIns="0" bIns="0" rtlCol="0">
            <a:spAutoFit/>
          </a:bodyPr>
          <a:lstStyle/>
          <a:p>
            <a:pPr marL="12700">
              <a:lnSpc>
                <a:spcPct val="100000"/>
              </a:lnSpc>
              <a:spcBef>
                <a:spcPts val="100"/>
              </a:spcBef>
            </a:pPr>
            <a:r>
              <a:rPr lang="en-ZA" sz="1800" b="1" spc="-110" dirty="0">
                <a:solidFill>
                  <a:schemeClr val="tx1"/>
                </a:solidFill>
                <a:latin typeface="Tahoma"/>
                <a:cs typeface="Tahoma"/>
              </a:rPr>
              <a:t>RS</a:t>
            </a:r>
            <a:r>
              <a:rPr lang="en-US" sz="1800" b="1" spc="-110" dirty="0">
                <a:solidFill>
                  <a:schemeClr val="tx1"/>
                </a:solidFill>
                <a:latin typeface="Tahoma"/>
                <a:cs typeface="Tahoma"/>
              </a:rPr>
              <a:t>32</a:t>
            </a:r>
            <a:r>
              <a:rPr sz="1800" b="1" spc="-110" dirty="0">
                <a:solidFill>
                  <a:schemeClr val="tx1"/>
                </a:solidFill>
                <a:latin typeface="Tahoma"/>
                <a:cs typeface="Tahoma"/>
              </a:rPr>
              <a:t>B</a:t>
            </a:r>
            <a:endParaRPr sz="1800" dirty="0">
              <a:solidFill>
                <a:schemeClr val="tx1"/>
              </a:solidFill>
              <a:latin typeface="Tahoma"/>
              <a:cs typeface="Tahoma"/>
            </a:endParaRPr>
          </a:p>
        </p:txBody>
      </p:sp>
      <p:sp>
        <p:nvSpPr>
          <p:cNvPr id="86" name="object 20">
            <a:extLst>
              <a:ext uri="{FF2B5EF4-FFF2-40B4-BE49-F238E27FC236}">
                <a16:creationId xmlns:a16="http://schemas.microsoft.com/office/drawing/2014/main" id="{AEE7AF69-2289-1900-D703-82B3FFC0F2E0}"/>
              </a:ext>
            </a:extLst>
          </p:cNvPr>
          <p:cNvSpPr txBox="1"/>
          <p:nvPr/>
        </p:nvSpPr>
        <p:spPr>
          <a:xfrm>
            <a:off x="3809880" y="11188383"/>
            <a:ext cx="967105" cy="300355"/>
          </a:xfrm>
          <a:prstGeom prst="rect">
            <a:avLst/>
          </a:prstGeom>
        </p:spPr>
        <p:txBody>
          <a:bodyPr vert="horz" wrap="square" lIns="0" tIns="12700" rIns="0" bIns="0" rtlCol="0">
            <a:spAutoFit/>
          </a:bodyPr>
          <a:lstStyle/>
          <a:p>
            <a:pPr marL="12700">
              <a:lnSpc>
                <a:spcPct val="100000"/>
              </a:lnSpc>
              <a:spcBef>
                <a:spcPts val="100"/>
              </a:spcBef>
            </a:pPr>
            <a:r>
              <a:rPr lang="en-ZA" sz="1800" b="1" spc="-85" dirty="0">
                <a:solidFill>
                  <a:schemeClr val="tx1"/>
                </a:solidFill>
                <a:latin typeface="Tahoma"/>
                <a:cs typeface="Tahoma"/>
              </a:rPr>
              <a:t>RS</a:t>
            </a:r>
            <a:r>
              <a:rPr lang="en-ZA" b="1" spc="-85" dirty="0">
                <a:solidFill>
                  <a:schemeClr val="tx1"/>
                </a:solidFill>
                <a:latin typeface="Tahoma"/>
                <a:cs typeface="Tahoma"/>
              </a:rPr>
              <a:t>33</a:t>
            </a:r>
            <a:r>
              <a:rPr sz="1800" b="1" spc="-85" dirty="0">
                <a:solidFill>
                  <a:schemeClr val="tx1"/>
                </a:solidFill>
                <a:latin typeface="Tahoma"/>
                <a:cs typeface="Tahoma"/>
              </a:rPr>
              <a:t>B</a:t>
            </a:r>
            <a:endParaRPr sz="1800" dirty="0">
              <a:solidFill>
                <a:schemeClr val="tx1"/>
              </a:solidFill>
              <a:latin typeface="Tahoma"/>
              <a:cs typeface="Tahoma"/>
            </a:endParaRPr>
          </a:p>
        </p:txBody>
      </p:sp>
      <p:pic>
        <p:nvPicPr>
          <p:cNvPr id="87" name="object 25">
            <a:extLst>
              <a:ext uri="{FF2B5EF4-FFF2-40B4-BE49-F238E27FC236}">
                <a16:creationId xmlns:a16="http://schemas.microsoft.com/office/drawing/2014/main" id="{F7422DF8-F936-80FC-12D9-F8C1DE915D62}"/>
              </a:ext>
            </a:extLst>
          </p:cNvPr>
          <p:cNvPicPr/>
          <p:nvPr/>
        </p:nvPicPr>
        <p:blipFill>
          <a:blip r:embed="rId4" cstate="print"/>
          <a:stretch>
            <a:fillRect/>
          </a:stretch>
        </p:blipFill>
        <p:spPr>
          <a:xfrm>
            <a:off x="706155" y="6327158"/>
            <a:ext cx="1095771" cy="4563941"/>
          </a:xfrm>
          <a:prstGeom prst="rect">
            <a:avLst/>
          </a:prstGeom>
        </p:spPr>
      </p:pic>
      <p:pic>
        <p:nvPicPr>
          <p:cNvPr id="88" name="object 26">
            <a:extLst>
              <a:ext uri="{FF2B5EF4-FFF2-40B4-BE49-F238E27FC236}">
                <a16:creationId xmlns:a16="http://schemas.microsoft.com/office/drawing/2014/main" id="{CFA8F053-8F01-828C-8960-5E82CD2C4F2E}"/>
              </a:ext>
            </a:extLst>
          </p:cNvPr>
          <p:cNvPicPr/>
          <p:nvPr/>
        </p:nvPicPr>
        <p:blipFill>
          <a:blip r:embed="rId5" cstate="print"/>
          <a:stretch>
            <a:fillRect/>
          </a:stretch>
        </p:blipFill>
        <p:spPr>
          <a:xfrm>
            <a:off x="2144645" y="6327158"/>
            <a:ext cx="1095771" cy="4563941"/>
          </a:xfrm>
          <a:prstGeom prst="rect">
            <a:avLst/>
          </a:prstGeom>
        </p:spPr>
      </p:pic>
      <p:pic>
        <p:nvPicPr>
          <p:cNvPr id="89" name="object 27">
            <a:extLst>
              <a:ext uri="{FF2B5EF4-FFF2-40B4-BE49-F238E27FC236}">
                <a16:creationId xmlns:a16="http://schemas.microsoft.com/office/drawing/2014/main" id="{89E3A64D-F71C-FDE6-6659-E89291706921}"/>
              </a:ext>
            </a:extLst>
          </p:cNvPr>
          <p:cNvPicPr/>
          <p:nvPr/>
        </p:nvPicPr>
        <p:blipFill>
          <a:blip r:embed="rId6" cstate="print"/>
          <a:stretch>
            <a:fillRect/>
          </a:stretch>
        </p:blipFill>
        <p:spPr>
          <a:xfrm>
            <a:off x="5217783" y="6332656"/>
            <a:ext cx="1095771" cy="4563943"/>
          </a:xfrm>
          <a:prstGeom prst="rect">
            <a:avLst/>
          </a:prstGeom>
        </p:spPr>
      </p:pic>
      <p:sp>
        <p:nvSpPr>
          <p:cNvPr id="90" name="object 28">
            <a:extLst>
              <a:ext uri="{FF2B5EF4-FFF2-40B4-BE49-F238E27FC236}">
                <a16:creationId xmlns:a16="http://schemas.microsoft.com/office/drawing/2014/main" id="{D26B2BDB-9B87-1741-0398-A664946BBA2A}"/>
              </a:ext>
            </a:extLst>
          </p:cNvPr>
          <p:cNvSpPr txBox="1"/>
          <p:nvPr/>
        </p:nvSpPr>
        <p:spPr>
          <a:xfrm>
            <a:off x="5288605" y="11188383"/>
            <a:ext cx="969010" cy="300355"/>
          </a:xfrm>
          <a:prstGeom prst="rect">
            <a:avLst/>
          </a:prstGeom>
        </p:spPr>
        <p:txBody>
          <a:bodyPr vert="horz" wrap="square" lIns="0" tIns="12700" rIns="0" bIns="0" rtlCol="0">
            <a:spAutoFit/>
          </a:bodyPr>
          <a:lstStyle/>
          <a:p>
            <a:pPr marL="12700">
              <a:lnSpc>
                <a:spcPct val="100000"/>
              </a:lnSpc>
              <a:spcBef>
                <a:spcPts val="100"/>
              </a:spcBef>
            </a:pPr>
            <a:r>
              <a:rPr lang="en-ZA" sz="1800" b="1" spc="-90" dirty="0">
                <a:solidFill>
                  <a:schemeClr val="tx1"/>
                </a:solidFill>
                <a:latin typeface="Tahoma"/>
                <a:cs typeface="Tahoma"/>
              </a:rPr>
              <a:t>RS</a:t>
            </a:r>
            <a:r>
              <a:rPr lang="en-US" sz="1800" b="1" spc="-90" dirty="0">
                <a:solidFill>
                  <a:schemeClr val="tx1"/>
                </a:solidFill>
                <a:latin typeface="Tahoma"/>
                <a:cs typeface="Tahoma"/>
              </a:rPr>
              <a:t>34</a:t>
            </a:r>
            <a:r>
              <a:rPr sz="1800" b="1" spc="-90" dirty="0">
                <a:solidFill>
                  <a:schemeClr val="tx1"/>
                </a:solidFill>
                <a:latin typeface="Tahoma"/>
                <a:cs typeface="Tahoma"/>
              </a:rPr>
              <a:t>B</a:t>
            </a:r>
            <a:endParaRPr sz="1800" dirty="0">
              <a:solidFill>
                <a:schemeClr val="tx1"/>
              </a:solidFill>
              <a:latin typeface="Tahoma"/>
              <a:cs typeface="Tahoma"/>
            </a:endParaRPr>
          </a:p>
        </p:txBody>
      </p:sp>
      <p:pic>
        <p:nvPicPr>
          <p:cNvPr id="91" name="object 33">
            <a:extLst>
              <a:ext uri="{FF2B5EF4-FFF2-40B4-BE49-F238E27FC236}">
                <a16:creationId xmlns:a16="http://schemas.microsoft.com/office/drawing/2014/main" id="{666D8EBF-7C37-AC9A-6377-442FB99CCE14}"/>
              </a:ext>
            </a:extLst>
          </p:cNvPr>
          <p:cNvPicPr/>
          <p:nvPr/>
        </p:nvPicPr>
        <p:blipFill>
          <a:blip r:embed="rId7" cstate="print"/>
          <a:stretch>
            <a:fillRect/>
          </a:stretch>
        </p:blipFill>
        <p:spPr>
          <a:xfrm>
            <a:off x="6771292" y="6332656"/>
            <a:ext cx="1095771" cy="4563943"/>
          </a:xfrm>
          <a:prstGeom prst="rect">
            <a:avLst/>
          </a:prstGeom>
        </p:spPr>
      </p:pic>
      <p:sp>
        <p:nvSpPr>
          <p:cNvPr id="92" name="object 34">
            <a:extLst>
              <a:ext uri="{FF2B5EF4-FFF2-40B4-BE49-F238E27FC236}">
                <a16:creationId xmlns:a16="http://schemas.microsoft.com/office/drawing/2014/main" id="{D82CA055-0F0B-B3B3-DA9D-AB72B97537C8}"/>
              </a:ext>
            </a:extLst>
          </p:cNvPr>
          <p:cNvSpPr txBox="1"/>
          <p:nvPr/>
        </p:nvSpPr>
        <p:spPr>
          <a:xfrm>
            <a:off x="6846854" y="11188383"/>
            <a:ext cx="924560" cy="300355"/>
          </a:xfrm>
          <a:prstGeom prst="rect">
            <a:avLst/>
          </a:prstGeom>
        </p:spPr>
        <p:txBody>
          <a:bodyPr vert="horz" wrap="square" lIns="0" tIns="12700" rIns="0" bIns="0" rtlCol="0">
            <a:spAutoFit/>
          </a:bodyPr>
          <a:lstStyle/>
          <a:p>
            <a:pPr marL="12700">
              <a:lnSpc>
                <a:spcPct val="100000"/>
              </a:lnSpc>
              <a:spcBef>
                <a:spcPts val="100"/>
              </a:spcBef>
            </a:pPr>
            <a:r>
              <a:rPr lang="en-ZA" sz="1800" b="1" spc="-150" dirty="0">
                <a:solidFill>
                  <a:schemeClr val="tx1"/>
                </a:solidFill>
                <a:latin typeface="Tahoma"/>
                <a:cs typeface="Tahoma"/>
              </a:rPr>
              <a:t>RS</a:t>
            </a:r>
            <a:r>
              <a:rPr sz="1800" b="1" spc="-150" dirty="0">
                <a:solidFill>
                  <a:schemeClr val="tx1"/>
                </a:solidFill>
                <a:latin typeface="Tahoma"/>
                <a:cs typeface="Tahoma"/>
              </a:rPr>
              <a:t>3</a:t>
            </a:r>
            <a:r>
              <a:rPr lang="en-US" sz="1800" b="1" spc="-150" dirty="0">
                <a:solidFill>
                  <a:schemeClr val="tx1"/>
                </a:solidFill>
                <a:latin typeface="Tahoma"/>
                <a:cs typeface="Tahoma"/>
              </a:rPr>
              <a:t>5</a:t>
            </a:r>
            <a:r>
              <a:rPr sz="1800" b="1" spc="-150" dirty="0">
                <a:solidFill>
                  <a:schemeClr val="tx1"/>
                </a:solidFill>
                <a:latin typeface="Tahoma"/>
                <a:cs typeface="Tahoma"/>
              </a:rPr>
              <a:t>B</a:t>
            </a:r>
            <a:endParaRPr sz="1800" dirty="0">
              <a:solidFill>
                <a:schemeClr val="tx1"/>
              </a:solidFill>
              <a:latin typeface="Tahoma"/>
              <a:cs typeface="Tahoma"/>
            </a:endParaRPr>
          </a:p>
        </p:txBody>
      </p:sp>
      <p:sp>
        <p:nvSpPr>
          <p:cNvPr id="94" name="TextBox 93">
            <a:extLst>
              <a:ext uri="{FF2B5EF4-FFF2-40B4-BE49-F238E27FC236}">
                <a16:creationId xmlns:a16="http://schemas.microsoft.com/office/drawing/2014/main" id="{708E009D-DF0D-B8C1-6EDD-AED5A7B07757}"/>
              </a:ext>
            </a:extLst>
          </p:cNvPr>
          <p:cNvSpPr txBox="1"/>
          <p:nvPr/>
        </p:nvSpPr>
        <p:spPr>
          <a:xfrm>
            <a:off x="328412" y="776480"/>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( 2 TONE )  2900 X 160 X 22mm</a:t>
            </a:r>
            <a:endParaRPr lang="en-ZA" b="1" dirty="0">
              <a:solidFill>
                <a:schemeClr val="bg1"/>
              </a:solidFill>
              <a:latin typeface="+mn-lt"/>
            </a:endParaRPr>
          </a:p>
        </p:txBody>
      </p:sp>
      <p:pic>
        <p:nvPicPr>
          <p:cNvPr id="2" name="Picture 1">
            <a:extLst>
              <a:ext uri="{FF2B5EF4-FFF2-40B4-BE49-F238E27FC236}">
                <a16:creationId xmlns:a16="http://schemas.microsoft.com/office/drawing/2014/main" id="{906FA0B1-1BB1-F21B-A4F3-0451DE8583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F6EB8-224C-0E78-F386-5CD348444F6F}"/>
            </a:ext>
          </a:extLst>
        </p:cNvPr>
        <p:cNvGrpSpPr/>
        <p:nvPr/>
      </p:nvGrpSpPr>
      <p:grpSpPr>
        <a:xfrm>
          <a:off x="0" y="0"/>
          <a:ext cx="0" cy="0"/>
          <a:chOff x="0" y="0"/>
          <a:chExt cx="0" cy="0"/>
        </a:xfrm>
      </p:grpSpPr>
      <p:sp>
        <p:nvSpPr>
          <p:cNvPr id="84" name="object 14">
            <a:extLst>
              <a:ext uri="{FF2B5EF4-FFF2-40B4-BE49-F238E27FC236}">
                <a16:creationId xmlns:a16="http://schemas.microsoft.com/office/drawing/2014/main" id="{A98E2BB6-6ACC-580F-B89F-3F665E2FD672}"/>
              </a:ext>
            </a:extLst>
          </p:cNvPr>
          <p:cNvSpPr txBox="1"/>
          <p:nvPr/>
        </p:nvSpPr>
        <p:spPr>
          <a:xfrm>
            <a:off x="513277" y="11194913"/>
            <a:ext cx="964565" cy="300355"/>
          </a:xfrm>
          <a:prstGeom prst="rect">
            <a:avLst/>
          </a:prstGeom>
        </p:spPr>
        <p:txBody>
          <a:bodyPr vert="horz" wrap="square" lIns="0" tIns="12700" rIns="0" bIns="0" rtlCol="0">
            <a:spAutoFit/>
          </a:bodyPr>
          <a:lstStyle/>
          <a:p>
            <a:pPr marL="12700" algn="ctr">
              <a:lnSpc>
                <a:spcPct val="100000"/>
              </a:lnSpc>
              <a:spcBef>
                <a:spcPts val="100"/>
              </a:spcBef>
            </a:pPr>
            <a:r>
              <a:rPr lang="en-ZA" sz="1800" b="1" spc="-95" dirty="0">
                <a:solidFill>
                  <a:schemeClr val="tx1"/>
                </a:solidFill>
                <a:latin typeface="Tahoma"/>
                <a:cs typeface="Tahoma"/>
              </a:rPr>
              <a:t>RS</a:t>
            </a:r>
            <a:r>
              <a:rPr lang="en-US" sz="1800" b="1" spc="-95" dirty="0">
                <a:solidFill>
                  <a:schemeClr val="tx1"/>
                </a:solidFill>
                <a:latin typeface="Tahoma"/>
                <a:cs typeface="Tahoma"/>
              </a:rPr>
              <a:t>35</a:t>
            </a:r>
            <a:endParaRPr sz="1800" dirty="0">
              <a:solidFill>
                <a:schemeClr val="tx1"/>
              </a:solidFill>
              <a:latin typeface="Tahoma"/>
              <a:cs typeface="Tahoma"/>
            </a:endParaRPr>
          </a:p>
        </p:txBody>
      </p:sp>
      <p:sp>
        <p:nvSpPr>
          <p:cNvPr id="94" name="TextBox 93">
            <a:extLst>
              <a:ext uri="{FF2B5EF4-FFF2-40B4-BE49-F238E27FC236}">
                <a16:creationId xmlns:a16="http://schemas.microsoft.com/office/drawing/2014/main" id="{C9AA2FC7-FC3F-3D1B-73D9-07B57B5C7EE5}"/>
              </a:ext>
            </a:extLst>
          </p:cNvPr>
          <p:cNvSpPr txBox="1"/>
          <p:nvPr/>
        </p:nvSpPr>
        <p:spPr>
          <a:xfrm>
            <a:off x="328412" y="776480"/>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( 2 TONE )  2900 X 160 X 22mm</a:t>
            </a:r>
            <a:endParaRPr lang="en-ZA" b="1" dirty="0">
              <a:solidFill>
                <a:schemeClr val="bg1"/>
              </a:solidFill>
              <a:latin typeface="+mn-lt"/>
            </a:endParaRPr>
          </a:p>
        </p:txBody>
      </p:sp>
      <p:pic>
        <p:nvPicPr>
          <p:cNvPr id="2" name="Picture 1">
            <a:extLst>
              <a:ext uri="{FF2B5EF4-FFF2-40B4-BE49-F238E27FC236}">
                <a16:creationId xmlns:a16="http://schemas.microsoft.com/office/drawing/2014/main" id="{2C7BE9DF-F789-8B66-5CE2-8A5710622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pic>
        <p:nvPicPr>
          <p:cNvPr id="5" name="object 4">
            <a:extLst>
              <a:ext uri="{FF2B5EF4-FFF2-40B4-BE49-F238E27FC236}">
                <a16:creationId xmlns:a16="http://schemas.microsoft.com/office/drawing/2014/main" id="{4FB737E6-54A5-4FC6-3C42-06D6B693A996}"/>
              </a:ext>
            </a:extLst>
          </p:cNvPr>
          <p:cNvPicPr/>
          <p:nvPr/>
        </p:nvPicPr>
        <p:blipFill>
          <a:blip r:embed="rId3" cstate="print"/>
          <a:stretch>
            <a:fillRect/>
          </a:stretch>
        </p:blipFill>
        <p:spPr>
          <a:xfrm>
            <a:off x="447675" y="1561758"/>
            <a:ext cx="7562850" cy="4301379"/>
          </a:xfrm>
          <a:prstGeom prst="rect">
            <a:avLst/>
          </a:prstGeom>
        </p:spPr>
      </p:pic>
      <p:pic>
        <p:nvPicPr>
          <p:cNvPr id="7" name="object 35">
            <a:extLst>
              <a:ext uri="{FF2B5EF4-FFF2-40B4-BE49-F238E27FC236}">
                <a16:creationId xmlns:a16="http://schemas.microsoft.com/office/drawing/2014/main" id="{133505BB-A82D-2D77-9EF3-1442057049D0}"/>
              </a:ext>
            </a:extLst>
          </p:cNvPr>
          <p:cNvPicPr/>
          <p:nvPr/>
        </p:nvPicPr>
        <p:blipFill>
          <a:blip r:embed="rId4" cstate="print"/>
          <a:stretch>
            <a:fillRect/>
          </a:stretch>
        </p:blipFill>
        <p:spPr>
          <a:xfrm>
            <a:off x="447675" y="6335187"/>
            <a:ext cx="1095771" cy="4853195"/>
          </a:xfrm>
          <a:prstGeom prst="rect">
            <a:avLst/>
          </a:prstGeom>
        </p:spPr>
      </p:pic>
    </p:spTree>
    <p:extLst>
      <p:ext uri="{BB962C8B-B14F-4D97-AF65-F5344CB8AC3E}">
        <p14:creationId xmlns:p14="http://schemas.microsoft.com/office/powerpoint/2010/main" val="949606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table with a lamp and potted plants&#10;&#10;AI-generated content may be incorrect.">
            <a:extLst>
              <a:ext uri="{FF2B5EF4-FFF2-40B4-BE49-F238E27FC236}">
                <a16:creationId xmlns:a16="http://schemas.microsoft.com/office/drawing/2014/main" id="{426580D2-0141-CB97-B6FB-7433270A3C79}"/>
              </a:ext>
            </a:extLst>
          </p:cNvPr>
          <p:cNvPicPr>
            <a:picLocks noChangeAspect="1"/>
          </p:cNvPicPr>
          <p:nvPr/>
        </p:nvPicPr>
        <p:blipFill>
          <a:blip r:embed="rId2"/>
          <a:stretch>
            <a:fillRect/>
          </a:stretch>
        </p:blipFill>
        <p:spPr>
          <a:xfrm>
            <a:off x="342900" y="1219200"/>
            <a:ext cx="7751489" cy="4267200"/>
          </a:xfrm>
          <a:prstGeom prst="rect">
            <a:avLst/>
          </a:prstGeom>
        </p:spPr>
      </p:pic>
      <p:sp>
        <p:nvSpPr>
          <p:cNvPr id="20" name="object 3">
            <a:extLst>
              <a:ext uri="{FF2B5EF4-FFF2-40B4-BE49-F238E27FC236}">
                <a16:creationId xmlns:a16="http://schemas.microsoft.com/office/drawing/2014/main" id="{B412A67A-3786-4028-D435-FCA90555F76B}"/>
              </a:ext>
            </a:extLst>
          </p:cNvPr>
          <p:cNvSpPr/>
          <p:nvPr/>
        </p:nvSpPr>
        <p:spPr>
          <a:xfrm>
            <a:off x="2120005" y="6310090"/>
            <a:ext cx="4128770" cy="0"/>
          </a:xfrm>
          <a:custGeom>
            <a:avLst/>
            <a:gdLst/>
            <a:ahLst/>
            <a:cxnLst/>
            <a:rect l="l" t="t" r="r" b="b"/>
            <a:pathLst>
              <a:path w="4128770">
                <a:moveTo>
                  <a:pt x="0" y="0"/>
                </a:moveTo>
                <a:lnTo>
                  <a:pt x="4128312" y="0"/>
                </a:lnTo>
              </a:path>
            </a:pathLst>
          </a:custGeom>
          <a:ln w="76228">
            <a:solidFill>
              <a:srgbClr val="FFFFFF"/>
            </a:solidFill>
          </a:ln>
        </p:spPr>
        <p:txBody>
          <a:bodyPr wrap="square" lIns="0" tIns="0" rIns="0" bIns="0" rtlCol="0"/>
          <a:lstStyle/>
          <a:p>
            <a:endParaRPr>
              <a:solidFill>
                <a:schemeClr val="tx1"/>
              </a:solidFill>
            </a:endParaRPr>
          </a:p>
        </p:txBody>
      </p:sp>
      <p:sp>
        <p:nvSpPr>
          <p:cNvPr id="21" name="object 4">
            <a:extLst>
              <a:ext uri="{FF2B5EF4-FFF2-40B4-BE49-F238E27FC236}">
                <a16:creationId xmlns:a16="http://schemas.microsoft.com/office/drawing/2014/main" id="{70260C1A-509C-7BA0-20A0-189151A4EF3C}"/>
              </a:ext>
            </a:extLst>
          </p:cNvPr>
          <p:cNvSpPr txBox="1">
            <a:spLocks/>
          </p:cNvSpPr>
          <p:nvPr/>
        </p:nvSpPr>
        <p:spPr>
          <a:xfrm>
            <a:off x="2183955" y="5464629"/>
            <a:ext cx="3993515" cy="829944"/>
          </a:xfrm>
          <a:prstGeom prst="rect">
            <a:avLst/>
          </a:prstGeom>
        </p:spPr>
        <p:txBody>
          <a:bodyPr vert="horz" wrap="square" lIns="0" tIns="15875" rIns="0" bIns="0" rtlCol="0">
            <a:spAutoFit/>
          </a:bodyPr>
          <a:lstStyle>
            <a:lvl1pPr>
              <a:defRPr>
                <a:latin typeface="+mj-lt"/>
                <a:ea typeface="+mj-ea"/>
                <a:cs typeface="+mj-cs"/>
              </a:defRPr>
            </a:lvl1pPr>
          </a:lstStyle>
          <a:p>
            <a:pPr marL="12700">
              <a:spcBef>
                <a:spcPts val="125"/>
              </a:spcBef>
            </a:pPr>
            <a:r>
              <a:rPr lang="en-ZA" sz="5250" spc="-180">
                <a:solidFill>
                  <a:schemeClr val="tx1"/>
                </a:solidFill>
                <a:latin typeface="Tahoma"/>
                <a:cs typeface="Tahoma"/>
              </a:rPr>
              <a:t>Funky</a:t>
            </a:r>
            <a:r>
              <a:rPr lang="en-ZA" sz="5250" spc="-590">
                <a:solidFill>
                  <a:schemeClr val="tx1"/>
                </a:solidFill>
                <a:latin typeface="Tahoma"/>
                <a:cs typeface="Tahoma"/>
              </a:rPr>
              <a:t> </a:t>
            </a:r>
            <a:r>
              <a:rPr lang="en-ZA" sz="5250" spc="-105">
                <a:solidFill>
                  <a:schemeClr val="tx1"/>
                </a:solidFill>
                <a:latin typeface="Tahoma"/>
                <a:cs typeface="Tahoma"/>
              </a:rPr>
              <a:t>Designs</a:t>
            </a:r>
            <a:endParaRPr lang="en-ZA" sz="5250">
              <a:solidFill>
                <a:schemeClr val="tx1"/>
              </a:solidFill>
              <a:latin typeface="Tahoma"/>
              <a:cs typeface="Tahoma"/>
            </a:endParaRPr>
          </a:p>
        </p:txBody>
      </p:sp>
      <p:sp>
        <p:nvSpPr>
          <p:cNvPr id="24" name="object 7">
            <a:extLst>
              <a:ext uri="{FF2B5EF4-FFF2-40B4-BE49-F238E27FC236}">
                <a16:creationId xmlns:a16="http://schemas.microsoft.com/office/drawing/2014/main" id="{A706E997-3BDC-E571-75CE-60BFD363CAC9}"/>
              </a:ext>
            </a:extLst>
          </p:cNvPr>
          <p:cNvSpPr txBox="1"/>
          <p:nvPr/>
        </p:nvSpPr>
        <p:spPr>
          <a:xfrm>
            <a:off x="932583" y="10925973"/>
            <a:ext cx="553720" cy="289823"/>
          </a:xfrm>
          <a:prstGeom prst="rect">
            <a:avLst/>
          </a:prstGeom>
        </p:spPr>
        <p:txBody>
          <a:bodyPr vert="horz" wrap="square" lIns="0" tIns="12700" rIns="0" bIns="0" rtlCol="0">
            <a:spAutoFit/>
          </a:bodyPr>
          <a:lstStyle/>
          <a:p>
            <a:pPr marL="12700">
              <a:lnSpc>
                <a:spcPct val="100000"/>
              </a:lnSpc>
              <a:spcBef>
                <a:spcPts val="100"/>
              </a:spcBef>
            </a:pPr>
            <a:r>
              <a:rPr lang="en-US" b="1" spc="-130" dirty="0">
                <a:solidFill>
                  <a:schemeClr val="tx1"/>
                </a:solidFill>
                <a:latin typeface="+mn-lt"/>
                <a:cs typeface="Tahoma"/>
              </a:rPr>
              <a:t>RS142</a:t>
            </a:r>
            <a:endParaRPr sz="1800" dirty="0">
              <a:solidFill>
                <a:schemeClr val="tx1"/>
              </a:solidFill>
              <a:latin typeface="+mn-lt"/>
              <a:cs typeface="Tahoma"/>
            </a:endParaRPr>
          </a:p>
        </p:txBody>
      </p:sp>
      <p:pic>
        <p:nvPicPr>
          <p:cNvPr id="25" name="object 9">
            <a:extLst>
              <a:ext uri="{FF2B5EF4-FFF2-40B4-BE49-F238E27FC236}">
                <a16:creationId xmlns:a16="http://schemas.microsoft.com/office/drawing/2014/main" id="{E5F76963-7DB9-B026-D943-4D0C1C13DE23}"/>
              </a:ext>
            </a:extLst>
          </p:cNvPr>
          <p:cNvPicPr/>
          <p:nvPr/>
        </p:nvPicPr>
        <p:blipFill>
          <a:blip r:embed="rId3" cstate="print"/>
          <a:stretch>
            <a:fillRect/>
          </a:stretch>
        </p:blipFill>
        <p:spPr>
          <a:xfrm>
            <a:off x="6651366" y="6794613"/>
            <a:ext cx="1095771" cy="4056577"/>
          </a:xfrm>
          <a:prstGeom prst="rect">
            <a:avLst/>
          </a:prstGeom>
        </p:spPr>
      </p:pic>
      <p:pic>
        <p:nvPicPr>
          <p:cNvPr id="28" name="object 12">
            <a:extLst>
              <a:ext uri="{FF2B5EF4-FFF2-40B4-BE49-F238E27FC236}">
                <a16:creationId xmlns:a16="http://schemas.microsoft.com/office/drawing/2014/main" id="{65E63D15-CA85-BAE7-8A2D-F619FF120837}"/>
              </a:ext>
            </a:extLst>
          </p:cNvPr>
          <p:cNvPicPr/>
          <p:nvPr/>
        </p:nvPicPr>
        <p:blipFill>
          <a:blip r:embed="rId4" cstate="print"/>
          <a:stretch>
            <a:fillRect/>
          </a:stretch>
        </p:blipFill>
        <p:spPr>
          <a:xfrm>
            <a:off x="681515" y="6794613"/>
            <a:ext cx="1095771" cy="4056577"/>
          </a:xfrm>
          <a:prstGeom prst="rect">
            <a:avLst/>
          </a:prstGeom>
        </p:spPr>
      </p:pic>
      <p:pic>
        <p:nvPicPr>
          <p:cNvPr id="29" name="object 13">
            <a:extLst>
              <a:ext uri="{FF2B5EF4-FFF2-40B4-BE49-F238E27FC236}">
                <a16:creationId xmlns:a16="http://schemas.microsoft.com/office/drawing/2014/main" id="{A6A71BBF-0DBC-A262-76AB-EE813BAA1FE5}"/>
              </a:ext>
            </a:extLst>
          </p:cNvPr>
          <p:cNvPicPr/>
          <p:nvPr/>
        </p:nvPicPr>
        <p:blipFill>
          <a:blip r:embed="rId5" cstate="print"/>
          <a:stretch>
            <a:fillRect/>
          </a:stretch>
        </p:blipFill>
        <p:spPr>
          <a:xfrm>
            <a:off x="2120005" y="6794613"/>
            <a:ext cx="1095771" cy="4056577"/>
          </a:xfrm>
          <a:prstGeom prst="rect">
            <a:avLst/>
          </a:prstGeom>
        </p:spPr>
      </p:pic>
      <p:pic>
        <p:nvPicPr>
          <p:cNvPr id="30" name="object 14">
            <a:extLst>
              <a:ext uri="{FF2B5EF4-FFF2-40B4-BE49-F238E27FC236}">
                <a16:creationId xmlns:a16="http://schemas.microsoft.com/office/drawing/2014/main" id="{BF4E6092-7644-2069-78CC-AD76F4288CB7}"/>
              </a:ext>
            </a:extLst>
          </p:cNvPr>
          <p:cNvPicPr/>
          <p:nvPr/>
        </p:nvPicPr>
        <p:blipFill>
          <a:blip r:embed="rId6" cstate="print"/>
          <a:stretch>
            <a:fillRect/>
          </a:stretch>
        </p:blipFill>
        <p:spPr>
          <a:xfrm>
            <a:off x="3656574" y="6794613"/>
            <a:ext cx="1095771" cy="4056577"/>
          </a:xfrm>
          <a:prstGeom prst="rect">
            <a:avLst/>
          </a:prstGeom>
        </p:spPr>
      </p:pic>
      <p:pic>
        <p:nvPicPr>
          <p:cNvPr id="31" name="object 15">
            <a:extLst>
              <a:ext uri="{FF2B5EF4-FFF2-40B4-BE49-F238E27FC236}">
                <a16:creationId xmlns:a16="http://schemas.microsoft.com/office/drawing/2014/main" id="{F6B07866-2FDB-BA8B-2672-BF419E0D03C6}"/>
              </a:ext>
            </a:extLst>
          </p:cNvPr>
          <p:cNvPicPr/>
          <p:nvPr/>
        </p:nvPicPr>
        <p:blipFill>
          <a:blip r:embed="rId7" cstate="print"/>
          <a:stretch>
            <a:fillRect/>
          </a:stretch>
        </p:blipFill>
        <p:spPr>
          <a:xfrm>
            <a:off x="5152547" y="6794613"/>
            <a:ext cx="1095771" cy="4056577"/>
          </a:xfrm>
          <a:prstGeom prst="rect">
            <a:avLst/>
          </a:prstGeom>
        </p:spPr>
      </p:pic>
      <p:sp>
        <p:nvSpPr>
          <p:cNvPr id="33" name="TextBox 32">
            <a:extLst>
              <a:ext uri="{FF2B5EF4-FFF2-40B4-BE49-F238E27FC236}">
                <a16:creationId xmlns:a16="http://schemas.microsoft.com/office/drawing/2014/main" id="{26F01C54-A9B0-C127-B7DD-604F0B211ADE}"/>
              </a:ext>
            </a:extLst>
          </p:cNvPr>
          <p:cNvSpPr txBox="1"/>
          <p:nvPr/>
        </p:nvSpPr>
        <p:spPr>
          <a:xfrm>
            <a:off x="-267259" y="842097"/>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2900 X 160 X 22mm</a:t>
            </a:r>
            <a:endParaRPr lang="en-ZA" b="1" dirty="0">
              <a:solidFill>
                <a:schemeClr val="bg1"/>
              </a:solidFill>
              <a:latin typeface="+mn-lt"/>
            </a:endParaRPr>
          </a:p>
        </p:txBody>
      </p:sp>
      <p:sp>
        <p:nvSpPr>
          <p:cNvPr id="2" name="object 7">
            <a:extLst>
              <a:ext uri="{FF2B5EF4-FFF2-40B4-BE49-F238E27FC236}">
                <a16:creationId xmlns:a16="http://schemas.microsoft.com/office/drawing/2014/main" id="{1CBA595F-D461-5149-C34A-603243DC7E81}"/>
              </a:ext>
            </a:extLst>
          </p:cNvPr>
          <p:cNvSpPr txBox="1"/>
          <p:nvPr/>
        </p:nvSpPr>
        <p:spPr>
          <a:xfrm>
            <a:off x="6967534" y="10900614"/>
            <a:ext cx="553720" cy="289823"/>
          </a:xfrm>
          <a:prstGeom prst="rect">
            <a:avLst/>
          </a:prstGeom>
        </p:spPr>
        <p:txBody>
          <a:bodyPr vert="horz" wrap="square" lIns="0" tIns="12700" rIns="0" bIns="0" rtlCol="0">
            <a:spAutoFit/>
          </a:bodyPr>
          <a:lstStyle/>
          <a:p>
            <a:pPr marL="12700">
              <a:lnSpc>
                <a:spcPct val="100000"/>
              </a:lnSpc>
              <a:spcBef>
                <a:spcPts val="100"/>
              </a:spcBef>
            </a:pPr>
            <a:r>
              <a:rPr lang="en-US" b="1" spc="-130" dirty="0">
                <a:solidFill>
                  <a:schemeClr val="tx1"/>
                </a:solidFill>
                <a:latin typeface="+mn-lt"/>
                <a:cs typeface="Tahoma"/>
              </a:rPr>
              <a:t>RS146</a:t>
            </a:r>
            <a:endParaRPr sz="1800" dirty="0">
              <a:solidFill>
                <a:schemeClr val="tx1"/>
              </a:solidFill>
              <a:latin typeface="+mn-lt"/>
              <a:cs typeface="Tahoma"/>
            </a:endParaRPr>
          </a:p>
        </p:txBody>
      </p:sp>
      <p:sp>
        <p:nvSpPr>
          <p:cNvPr id="3" name="object 7">
            <a:extLst>
              <a:ext uri="{FF2B5EF4-FFF2-40B4-BE49-F238E27FC236}">
                <a16:creationId xmlns:a16="http://schemas.microsoft.com/office/drawing/2014/main" id="{C2B0929D-7DE1-62E8-DC8B-51120960A0D7}"/>
              </a:ext>
            </a:extLst>
          </p:cNvPr>
          <p:cNvSpPr txBox="1"/>
          <p:nvPr/>
        </p:nvSpPr>
        <p:spPr>
          <a:xfrm>
            <a:off x="2391030" y="10925972"/>
            <a:ext cx="553720" cy="289823"/>
          </a:xfrm>
          <a:prstGeom prst="rect">
            <a:avLst/>
          </a:prstGeom>
        </p:spPr>
        <p:txBody>
          <a:bodyPr vert="horz" wrap="square" lIns="0" tIns="12700" rIns="0" bIns="0" rtlCol="0">
            <a:spAutoFit/>
          </a:bodyPr>
          <a:lstStyle/>
          <a:p>
            <a:pPr marL="12700">
              <a:lnSpc>
                <a:spcPct val="100000"/>
              </a:lnSpc>
              <a:spcBef>
                <a:spcPts val="100"/>
              </a:spcBef>
            </a:pPr>
            <a:r>
              <a:rPr lang="en-US" b="1" spc="-130" dirty="0">
                <a:solidFill>
                  <a:schemeClr val="tx1"/>
                </a:solidFill>
                <a:latin typeface="+mn-lt"/>
                <a:cs typeface="Tahoma"/>
              </a:rPr>
              <a:t>RS143</a:t>
            </a:r>
            <a:endParaRPr sz="1800" dirty="0">
              <a:solidFill>
                <a:schemeClr val="tx1"/>
              </a:solidFill>
              <a:latin typeface="+mn-lt"/>
              <a:cs typeface="Tahoma"/>
            </a:endParaRPr>
          </a:p>
        </p:txBody>
      </p:sp>
      <p:sp>
        <p:nvSpPr>
          <p:cNvPr id="4" name="object 7">
            <a:extLst>
              <a:ext uri="{FF2B5EF4-FFF2-40B4-BE49-F238E27FC236}">
                <a16:creationId xmlns:a16="http://schemas.microsoft.com/office/drawing/2014/main" id="{AEB0C262-4EB4-AC02-E863-B97B7459A88B}"/>
              </a:ext>
            </a:extLst>
          </p:cNvPr>
          <p:cNvSpPr txBox="1"/>
          <p:nvPr/>
        </p:nvSpPr>
        <p:spPr>
          <a:xfrm>
            <a:off x="3952240" y="10925971"/>
            <a:ext cx="553720" cy="289823"/>
          </a:xfrm>
          <a:prstGeom prst="rect">
            <a:avLst/>
          </a:prstGeom>
        </p:spPr>
        <p:txBody>
          <a:bodyPr vert="horz" wrap="square" lIns="0" tIns="12700" rIns="0" bIns="0" rtlCol="0">
            <a:spAutoFit/>
          </a:bodyPr>
          <a:lstStyle/>
          <a:p>
            <a:pPr marL="12700">
              <a:lnSpc>
                <a:spcPct val="100000"/>
              </a:lnSpc>
              <a:spcBef>
                <a:spcPts val="100"/>
              </a:spcBef>
            </a:pPr>
            <a:r>
              <a:rPr lang="en-US" b="1" spc="-130" dirty="0">
                <a:solidFill>
                  <a:schemeClr val="tx1"/>
                </a:solidFill>
                <a:latin typeface="+mn-lt"/>
                <a:cs typeface="Tahoma"/>
              </a:rPr>
              <a:t>RS144</a:t>
            </a:r>
            <a:endParaRPr sz="1800" dirty="0">
              <a:solidFill>
                <a:schemeClr val="tx1"/>
              </a:solidFill>
              <a:latin typeface="+mn-lt"/>
              <a:cs typeface="Tahoma"/>
            </a:endParaRPr>
          </a:p>
        </p:txBody>
      </p:sp>
      <p:sp>
        <p:nvSpPr>
          <p:cNvPr id="5" name="object 7">
            <a:extLst>
              <a:ext uri="{FF2B5EF4-FFF2-40B4-BE49-F238E27FC236}">
                <a16:creationId xmlns:a16="http://schemas.microsoft.com/office/drawing/2014/main" id="{37605105-6300-4A73-7178-3C80B47C02F6}"/>
              </a:ext>
            </a:extLst>
          </p:cNvPr>
          <p:cNvSpPr txBox="1"/>
          <p:nvPr/>
        </p:nvSpPr>
        <p:spPr>
          <a:xfrm>
            <a:off x="5444424" y="10927800"/>
            <a:ext cx="553720" cy="289823"/>
          </a:xfrm>
          <a:prstGeom prst="rect">
            <a:avLst/>
          </a:prstGeom>
        </p:spPr>
        <p:txBody>
          <a:bodyPr vert="horz" wrap="square" lIns="0" tIns="12700" rIns="0" bIns="0" rtlCol="0">
            <a:spAutoFit/>
          </a:bodyPr>
          <a:lstStyle/>
          <a:p>
            <a:pPr marL="12700">
              <a:lnSpc>
                <a:spcPct val="100000"/>
              </a:lnSpc>
              <a:spcBef>
                <a:spcPts val="100"/>
              </a:spcBef>
            </a:pPr>
            <a:r>
              <a:rPr lang="en-US" b="1" spc="-130" dirty="0">
                <a:solidFill>
                  <a:schemeClr val="tx1"/>
                </a:solidFill>
                <a:latin typeface="+mn-lt"/>
                <a:cs typeface="Tahoma"/>
              </a:rPr>
              <a:t>RS145</a:t>
            </a:r>
            <a:endParaRPr sz="1800" dirty="0">
              <a:solidFill>
                <a:schemeClr val="tx1"/>
              </a:solidFill>
              <a:latin typeface="+mn-lt"/>
              <a:cs typeface="Tahoma"/>
            </a:endParaRPr>
          </a:p>
        </p:txBody>
      </p:sp>
      <p:pic>
        <p:nvPicPr>
          <p:cNvPr id="6" name="Picture 5">
            <a:extLst>
              <a:ext uri="{FF2B5EF4-FFF2-40B4-BE49-F238E27FC236}">
                <a16:creationId xmlns:a16="http://schemas.microsoft.com/office/drawing/2014/main" id="{D12BB710-7CA5-44E1-C491-7DD5A0BE9C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4BC50-F911-2E43-A535-3E77CE3FFC5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2A7854B-A9E7-0EED-BAE1-24F087F7FAF3}"/>
              </a:ext>
            </a:extLst>
          </p:cNvPr>
          <p:cNvPicPr>
            <a:picLocks noChangeAspect="1"/>
          </p:cNvPicPr>
          <p:nvPr/>
        </p:nvPicPr>
        <p:blipFill>
          <a:blip r:embed="rId2"/>
          <a:stretch>
            <a:fillRect/>
          </a:stretch>
        </p:blipFill>
        <p:spPr>
          <a:xfrm>
            <a:off x="800100" y="1752600"/>
            <a:ext cx="6858000" cy="10134600"/>
          </a:xfrm>
          <a:prstGeom prst="rect">
            <a:avLst/>
          </a:prstGeom>
          <a:solidFill>
            <a:schemeClr val="bg1"/>
          </a:solidFill>
        </p:spPr>
      </p:pic>
      <p:pic>
        <p:nvPicPr>
          <p:cNvPr id="2" name="Picture 1">
            <a:extLst>
              <a:ext uri="{FF2B5EF4-FFF2-40B4-BE49-F238E27FC236}">
                <a16:creationId xmlns:a16="http://schemas.microsoft.com/office/drawing/2014/main" id="{7EA6D502-8017-E85D-C211-9A9AC8D10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extLst>
      <p:ext uri="{BB962C8B-B14F-4D97-AF65-F5344CB8AC3E}">
        <p14:creationId xmlns:p14="http://schemas.microsoft.com/office/powerpoint/2010/main" val="411349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1186" y="1447800"/>
            <a:ext cx="7491714" cy="10180004"/>
          </a:xfrm>
          <a:prstGeom prst="rect">
            <a:avLst/>
          </a:prstGeom>
        </p:spPr>
      </p:pic>
      <p:pic>
        <p:nvPicPr>
          <p:cNvPr id="3" name="Picture 2">
            <a:extLst>
              <a:ext uri="{FF2B5EF4-FFF2-40B4-BE49-F238E27FC236}">
                <a16:creationId xmlns:a16="http://schemas.microsoft.com/office/drawing/2014/main" id="{D0B69C2C-C6BB-0F1B-26F9-3728EACB2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63FB6-1280-E43F-54C1-37E4C53345A8}"/>
            </a:ext>
          </a:extLst>
        </p:cNvPr>
        <p:cNvGrpSpPr/>
        <p:nvPr/>
      </p:nvGrpSpPr>
      <p:grpSpPr>
        <a:xfrm>
          <a:off x="0" y="0"/>
          <a:ext cx="0" cy="0"/>
          <a:chOff x="0" y="0"/>
          <a:chExt cx="0" cy="0"/>
        </a:xfrm>
      </p:grpSpPr>
      <p:pic>
        <p:nvPicPr>
          <p:cNvPr id="88" name="object 4">
            <a:extLst>
              <a:ext uri="{FF2B5EF4-FFF2-40B4-BE49-F238E27FC236}">
                <a16:creationId xmlns:a16="http://schemas.microsoft.com/office/drawing/2014/main" id="{AC07FB4E-F19F-FCAA-4A30-14F4DD350CFB}"/>
              </a:ext>
            </a:extLst>
          </p:cNvPr>
          <p:cNvPicPr/>
          <p:nvPr/>
        </p:nvPicPr>
        <p:blipFill>
          <a:blip r:embed="rId2" cstate="print"/>
          <a:stretch>
            <a:fillRect/>
          </a:stretch>
        </p:blipFill>
        <p:spPr>
          <a:xfrm>
            <a:off x="5631934" y="8528722"/>
            <a:ext cx="1764070" cy="2781377"/>
          </a:xfrm>
          <a:prstGeom prst="rect">
            <a:avLst/>
          </a:prstGeom>
        </p:spPr>
      </p:pic>
      <p:pic>
        <p:nvPicPr>
          <p:cNvPr id="89" name="object 5">
            <a:extLst>
              <a:ext uri="{FF2B5EF4-FFF2-40B4-BE49-F238E27FC236}">
                <a16:creationId xmlns:a16="http://schemas.microsoft.com/office/drawing/2014/main" id="{BEB6F404-ED4A-465C-9882-1E8CAEE51DF1}"/>
              </a:ext>
            </a:extLst>
          </p:cNvPr>
          <p:cNvPicPr/>
          <p:nvPr/>
        </p:nvPicPr>
        <p:blipFill>
          <a:blip r:embed="rId3" cstate="print"/>
          <a:stretch>
            <a:fillRect/>
          </a:stretch>
        </p:blipFill>
        <p:spPr>
          <a:xfrm>
            <a:off x="3265160" y="5140598"/>
            <a:ext cx="1764070" cy="2781377"/>
          </a:xfrm>
          <a:prstGeom prst="rect">
            <a:avLst/>
          </a:prstGeom>
        </p:spPr>
      </p:pic>
      <p:pic>
        <p:nvPicPr>
          <p:cNvPr id="90" name="object 6">
            <a:extLst>
              <a:ext uri="{FF2B5EF4-FFF2-40B4-BE49-F238E27FC236}">
                <a16:creationId xmlns:a16="http://schemas.microsoft.com/office/drawing/2014/main" id="{F158902C-A14F-4CB1-574F-3CCA6ACC80E7}"/>
              </a:ext>
            </a:extLst>
          </p:cNvPr>
          <p:cNvPicPr/>
          <p:nvPr/>
        </p:nvPicPr>
        <p:blipFill>
          <a:blip r:embed="rId4" cstate="print"/>
          <a:stretch>
            <a:fillRect/>
          </a:stretch>
        </p:blipFill>
        <p:spPr>
          <a:xfrm>
            <a:off x="5614486" y="5141965"/>
            <a:ext cx="1764070" cy="2781377"/>
          </a:xfrm>
          <a:prstGeom prst="rect">
            <a:avLst/>
          </a:prstGeom>
        </p:spPr>
      </p:pic>
      <p:pic>
        <p:nvPicPr>
          <p:cNvPr id="91" name="object 7">
            <a:extLst>
              <a:ext uri="{FF2B5EF4-FFF2-40B4-BE49-F238E27FC236}">
                <a16:creationId xmlns:a16="http://schemas.microsoft.com/office/drawing/2014/main" id="{EC35EEBD-7FDC-575D-50D7-0E963FDC5272}"/>
              </a:ext>
            </a:extLst>
          </p:cNvPr>
          <p:cNvPicPr/>
          <p:nvPr/>
        </p:nvPicPr>
        <p:blipFill>
          <a:blip r:embed="rId5" cstate="print"/>
          <a:stretch>
            <a:fillRect/>
          </a:stretch>
        </p:blipFill>
        <p:spPr>
          <a:xfrm>
            <a:off x="3334931" y="8528722"/>
            <a:ext cx="1764070" cy="2781377"/>
          </a:xfrm>
          <a:prstGeom prst="rect">
            <a:avLst/>
          </a:prstGeom>
        </p:spPr>
      </p:pic>
      <p:pic>
        <p:nvPicPr>
          <p:cNvPr id="92" name="object 8">
            <a:extLst>
              <a:ext uri="{FF2B5EF4-FFF2-40B4-BE49-F238E27FC236}">
                <a16:creationId xmlns:a16="http://schemas.microsoft.com/office/drawing/2014/main" id="{8F9A870B-1AC6-5FC4-2E4B-CD0CBFE53166}"/>
              </a:ext>
            </a:extLst>
          </p:cNvPr>
          <p:cNvPicPr/>
          <p:nvPr/>
        </p:nvPicPr>
        <p:blipFill>
          <a:blip r:embed="rId6" cstate="print"/>
          <a:stretch>
            <a:fillRect/>
          </a:stretch>
        </p:blipFill>
        <p:spPr>
          <a:xfrm>
            <a:off x="927180" y="8528722"/>
            <a:ext cx="1764070" cy="2781377"/>
          </a:xfrm>
          <a:prstGeom prst="rect">
            <a:avLst/>
          </a:prstGeom>
        </p:spPr>
      </p:pic>
      <p:sp>
        <p:nvSpPr>
          <p:cNvPr id="93" name="object 9">
            <a:extLst>
              <a:ext uri="{FF2B5EF4-FFF2-40B4-BE49-F238E27FC236}">
                <a16:creationId xmlns:a16="http://schemas.microsoft.com/office/drawing/2014/main" id="{386831D8-9396-8B4C-4F26-FB2CC032D950}"/>
              </a:ext>
            </a:extLst>
          </p:cNvPr>
          <p:cNvSpPr txBox="1"/>
          <p:nvPr/>
        </p:nvSpPr>
        <p:spPr>
          <a:xfrm>
            <a:off x="1153521" y="4444084"/>
            <a:ext cx="1090833"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RS147</a:t>
            </a:r>
            <a:endParaRPr sz="2000" dirty="0">
              <a:solidFill>
                <a:schemeClr val="tx1"/>
              </a:solidFill>
              <a:latin typeface="Tahoma"/>
              <a:cs typeface="Tahoma"/>
            </a:endParaRPr>
          </a:p>
        </p:txBody>
      </p:sp>
      <p:sp>
        <p:nvSpPr>
          <p:cNvPr id="94" name="object 10">
            <a:extLst>
              <a:ext uri="{FF2B5EF4-FFF2-40B4-BE49-F238E27FC236}">
                <a16:creationId xmlns:a16="http://schemas.microsoft.com/office/drawing/2014/main" id="{377C5A1A-BCAF-4D91-F467-576572C51E86}"/>
              </a:ext>
            </a:extLst>
          </p:cNvPr>
          <p:cNvSpPr txBox="1"/>
          <p:nvPr/>
        </p:nvSpPr>
        <p:spPr>
          <a:xfrm>
            <a:off x="3571254" y="4417651"/>
            <a:ext cx="1151881"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RS148</a:t>
            </a:r>
            <a:endParaRPr sz="2000" dirty="0">
              <a:solidFill>
                <a:schemeClr val="tx1"/>
              </a:solidFill>
              <a:latin typeface="Tahoma"/>
              <a:cs typeface="Tahoma"/>
            </a:endParaRPr>
          </a:p>
        </p:txBody>
      </p:sp>
      <p:pic>
        <p:nvPicPr>
          <p:cNvPr id="95" name="object 11">
            <a:extLst>
              <a:ext uri="{FF2B5EF4-FFF2-40B4-BE49-F238E27FC236}">
                <a16:creationId xmlns:a16="http://schemas.microsoft.com/office/drawing/2014/main" id="{97F7583E-1875-89CC-0D1F-51EB5BC7C551}"/>
              </a:ext>
            </a:extLst>
          </p:cNvPr>
          <p:cNvPicPr/>
          <p:nvPr/>
        </p:nvPicPr>
        <p:blipFill>
          <a:blip r:embed="rId7" cstate="print"/>
          <a:stretch>
            <a:fillRect/>
          </a:stretch>
        </p:blipFill>
        <p:spPr>
          <a:xfrm>
            <a:off x="857409" y="5139582"/>
            <a:ext cx="1764070" cy="2781377"/>
          </a:xfrm>
          <a:prstGeom prst="rect">
            <a:avLst/>
          </a:prstGeom>
        </p:spPr>
      </p:pic>
      <p:pic>
        <p:nvPicPr>
          <p:cNvPr id="96" name="object 12">
            <a:extLst>
              <a:ext uri="{FF2B5EF4-FFF2-40B4-BE49-F238E27FC236}">
                <a16:creationId xmlns:a16="http://schemas.microsoft.com/office/drawing/2014/main" id="{FE366CDE-5E75-E551-6651-A9D1286957A0}"/>
              </a:ext>
            </a:extLst>
          </p:cNvPr>
          <p:cNvPicPr/>
          <p:nvPr/>
        </p:nvPicPr>
        <p:blipFill>
          <a:blip r:embed="rId8" cstate="print"/>
          <a:stretch>
            <a:fillRect/>
          </a:stretch>
        </p:blipFill>
        <p:spPr>
          <a:xfrm>
            <a:off x="857409" y="1548841"/>
            <a:ext cx="1764070" cy="2781377"/>
          </a:xfrm>
          <a:prstGeom prst="rect">
            <a:avLst/>
          </a:prstGeom>
        </p:spPr>
      </p:pic>
      <p:pic>
        <p:nvPicPr>
          <p:cNvPr id="98" name="object 14">
            <a:extLst>
              <a:ext uri="{FF2B5EF4-FFF2-40B4-BE49-F238E27FC236}">
                <a16:creationId xmlns:a16="http://schemas.microsoft.com/office/drawing/2014/main" id="{22AE231A-67C7-34A1-F18E-4ADFC5C54014}"/>
              </a:ext>
            </a:extLst>
          </p:cNvPr>
          <p:cNvPicPr/>
          <p:nvPr/>
        </p:nvPicPr>
        <p:blipFill>
          <a:blip r:embed="rId9" cstate="print"/>
          <a:stretch>
            <a:fillRect/>
          </a:stretch>
        </p:blipFill>
        <p:spPr>
          <a:xfrm>
            <a:off x="3265160" y="1550872"/>
            <a:ext cx="1764070" cy="2781377"/>
          </a:xfrm>
          <a:prstGeom prst="rect">
            <a:avLst/>
          </a:prstGeom>
        </p:spPr>
      </p:pic>
      <p:pic>
        <p:nvPicPr>
          <p:cNvPr id="99" name="object 15">
            <a:extLst>
              <a:ext uri="{FF2B5EF4-FFF2-40B4-BE49-F238E27FC236}">
                <a16:creationId xmlns:a16="http://schemas.microsoft.com/office/drawing/2014/main" id="{23AB6CDE-3947-6D3A-6036-0B2E9934B13F}"/>
              </a:ext>
            </a:extLst>
          </p:cNvPr>
          <p:cNvPicPr/>
          <p:nvPr/>
        </p:nvPicPr>
        <p:blipFill>
          <a:blip r:embed="rId10" cstate="print"/>
          <a:stretch>
            <a:fillRect/>
          </a:stretch>
        </p:blipFill>
        <p:spPr>
          <a:xfrm>
            <a:off x="5562163" y="1524439"/>
            <a:ext cx="1764070" cy="2781377"/>
          </a:xfrm>
          <a:prstGeom prst="rect">
            <a:avLst/>
          </a:prstGeom>
        </p:spPr>
      </p:pic>
      <p:sp>
        <p:nvSpPr>
          <p:cNvPr id="100" name="object 16">
            <a:extLst>
              <a:ext uri="{FF2B5EF4-FFF2-40B4-BE49-F238E27FC236}">
                <a16:creationId xmlns:a16="http://schemas.microsoft.com/office/drawing/2014/main" id="{BBD0AF0A-557E-1822-7B31-A751623E5D62}"/>
              </a:ext>
            </a:extLst>
          </p:cNvPr>
          <p:cNvSpPr txBox="1"/>
          <p:nvPr/>
        </p:nvSpPr>
        <p:spPr>
          <a:xfrm>
            <a:off x="5825798" y="4444084"/>
            <a:ext cx="1159914"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RS149</a:t>
            </a:r>
            <a:endParaRPr sz="2000" dirty="0">
              <a:solidFill>
                <a:schemeClr val="tx1"/>
              </a:solidFill>
              <a:latin typeface="Tahoma"/>
              <a:cs typeface="Tahoma"/>
            </a:endParaRPr>
          </a:p>
        </p:txBody>
      </p:sp>
      <p:sp>
        <p:nvSpPr>
          <p:cNvPr id="101" name="object 17">
            <a:extLst>
              <a:ext uri="{FF2B5EF4-FFF2-40B4-BE49-F238E27FC236}">
                <a16:creationId xmlns:a16="http://schemas.microsoft.com/office/drawing/2014/main" id="{A2D4F305-8D36-81EC-7CC5-3D866FC11C2F}"/>
              </a:ext>
            </a:extLst>
          </p:cNvPr>
          <p:cNvSpPr txBox="1"/>
          <p:nvPr/>
        </p:nvSpPr>
        <p:spPr>
          <a:xfrm>
            <a:off x="1150590" y="8051439"/>
            <a:ext cx="1158306"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RS150</a:t>
            </a:r>
            <a:endParaRPr sz="2000" dirty="0">
              <a:solidFill>
                <a:schemeClr val="tx1"/>
              </a:solidFill>
              <a:latin typeface="Tahoma"/>
              <a:cs typeface="Tahoma"/>
            </a:endParaRPr>
          </a:p>
        </p:txBody>
      </p:sp>
      <p:sp>
        <p:nvSpPr>
          <p:cNvPr id="102" name="object 18">
            <a:extLst>
              <a:ext uri="{FF2B5EF4-FFF2-40B4-BE49-F238E27FC236}">
                <a16:creationId xmlns:a16="http://schemas.microsoft.com/office/drawing/2014/main" id="{C40F9AE9-6F26-1989-8BEE-569150D2296E}"/>
              </a:ext>
            </a:extLst>
          </p:cNvPr>
          <p:cNvSpPr txBox="1"/>
          <p:nvPr/>
        </p:nvSpPr>
        <p:spPr>
          <a:xfrm>
            <a:off x="3568323" y="8036856"/>
            <a:ext cx="1135013"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RS151</a:t>
            </a:r>
            <a:endParaRPr sz="2000" dirty="0">
              <a:solidFill>
                <a:schemeClr val="tx1"/>
              </a:solidFill>
              <a:latin typeface="Tahoma"/>
              <a:cs typeface="Tahoma"/>
            </a:endParaRPr>
          </a:p>
        </p:txBody>
      </p:sp>
      <p:sp>
        <p:nvSpPr>
          <p:cNvPr id="103" name="object 19">
            <a:extLst>
              <a:ext uri="{FF2B5EF4-FFF2-40B4-BE49-F238E27FC236}">
                <a16:creationId xmlns:a16="http://schemas.microsoft.com/office/drawing/2014/main" id="{11C34075-1AF9-F192-C8B0-98C83501C05F}"/>
              </a:ext>
            </a:extLst>
          </p:cNvPr>
          <p:cNvSpPr txBox="1"/>
          <p:nvPr/>
        </p:nvSpPr>
        <p:spPr>
          <a:xfrm>
            <a:off x="5911085" y="8080024"/>
            <a:ext cx="1158306"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RS152</a:t>
            </a:r>
            <a:endParaRPr sz="2000" dirty="0">
              <a:solidFill>
                <a:schemeClr val="tx1"/>
              </a:solidFill>
              <a:latin typeface="Tahoma"/>
              <a:cs typeface="Tahoma"/>
            </a:endParaRPr>
          </a:p>
        </p:txBody>
      </p:sp>
      <p:sp>
        <p:nvSpPr>
          <p:cNvPr id="104" name="object 20">
            <a:extLst>
              <a:ext uri="{FF2B5EF4-FFF2-40B4-BE49-F238E27FC236}">
                <a16:creationId xmlns:a16="http://schemas.microsoft.com/office/drawing/2014/main" id="{A2EB6F50-DB4C-DB93-AC55-0AB1D272F8D7}"/>
              </a:ext>
            </a:extLst>
          </p:cNvPr>
          <p:cNvSpPr txBox="1"/>
          <p:nvPr/>
        </p:nvSpPr>
        <p:spPr>
          <a:xfrm>
            <a:off x="1266167" y="11428813"/>
            <a:ext cx="1090833"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RS153</a:t>
            </a:r>
            <a:endParaRPr sz="2000" dirty="0">
              <a:solidFill>
                <a:schemeClr val="tx1"/>
              </a:solidFill>
              <a:latin typeface="Tahoma"/>
              <a:cs typeface="Tahoma"/>
            </a:endParaRPr>
          </a:p>
        </p:txBody>
      </p:sp>
      <p:sp>
        <p:nvSpPr>
          <p:cNvPr id="105" name="object 21">
            <a:extLst>
              <a:ext uri="{FF2B5EF4-FFF2-40B4-BE49-F238E27FC236}">
                <a16:creationId xmlns:a16="http://schemas.microsoft.com/office/drawing/2014/main" id="{6B34BF55-304D-1408-0BA7-8CF5948770F4}"/>
              </a:ext>
            </a:extLst>
          </p:cNvPr>
          <p:cNvSpPr txBox="1"/>
          <p:nvPr/>
        </p:nvSpPr>
        <p:spPr>
          <a:xfrm>
            <a:off x="3683900" y="11428813"/>
            <a:ext cx="1010507"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RS154</a:t>
            </a:r>
            <a:endParaRPr sz="2000" dirty="0">
              <a:solidFill>
                <a:schemeClr val="tx1"/>
              </a:solidFill>
              <a:latin typeface="Tahoma"/>
              <a:cs typeface="Tahoma"/>
            </a:endParaRPr>
          </a:p>
        </p:txBody>
      </p:sp>
      <p:sp>
        <p:nvSpPr>
          <p:cNvPr id="106" name="object 22">
            <a:extLst>
              <a:ext uri="{FF2B5EF4-FFF2-40B4-BE49-F238E27FC236}">
                <a16:creationId xmlns:a16="http://schemas.microsoft.com/office/drawing/2014/main" id="{070DE92A-EB7D-8FC6-F58A-229AC64511EB}"/>
              </a:ext>
            </a:extLst>
          </p:cNvPr>
          <p:cNvSpPr txBox="1"/>
          <p:nvPr/>
        </p:nvSpPr>
        <p:spPr>
          <a:xfrm>
            <a:off x="5938443" y="11428813"/>
            <a:ext cx="1066735" cy="320601"/>
          </a:xfrm>
          <a:prstGeom prst="rect">
            <a:avLst/>
          </a:prstGeom>
        </p:spPr>
        <p:txBody>
          <a:bodyPr vert="horz" wrap="square" lIns="0" tIns="12700" rIns="0" bIns="0" rtlCol="0">
            <a:spAutoFit/>
          </a:bodyPr>
          <a:lstStyle/>
          <a:p>
            <a:pPr marL="12700">
              <a:lnSpc>
                <a:spcPct val="100000"/>
              </a:lnSpc>
              <a:spcBef>
                <a:spcPts val="100"/>
              </a:spcBef>
            </a:pPr>
            <a:r>
              <a:rPr lang="en-ZA" sz="2000" b="1" spc="-70" dirty="0">
                <a:solidFill>
                  <a:schemeClr val="tx1"/>
                </a:solidFill>
                <a:latin typeface="Tahoma"/>
                <a:cs typeface="Tahoma"/>
              </a:rPr>
              <a:t>RS155</a:t>
            </a:r>
            <a:endParaRPr sz="2000" dirty="0">
              <a:solidFill>
                <a:schemeClr val="tx1"/>
              </a:solidFill>
              <a:latin typeface="Tahoma"/>
              <a:cs typeface="Tahoma"/>
            </a:endParaRPr>
          </a:p>
        </p:txBody>
      </p:sp>
      <p:sp>
        <p:nvSpPr>
          <p:cNvPr id="109" name="Subtitle 2">
            <a:extLst>
              <a:ext uri="{FF2B5EF4-FFF2-40B4-BE49-F238E27FC236}">
                <a16:creationId xmlns:a16="http://schemas.microsoft.com/office/drawing/2014/main" id="{EC3B76EA-B429-50BE-3D19-C21B80274821}"/>
              </a:ext>
            </a:extLst>
          </p:cNvPr>
          <p:cNvSpPr txBox="1">
            <a:spLocks/>
          </p:cNvSpPr>
          <p:nvPr/>
        </p:nvSpPr>
        <p:spPr>
          <a:xfrm>
            <a:off x="435358" y="1059027"/>
            <a:ext cx="6265929" cy="320601"/>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b="1" dirty="0">
                <a:solidFill>
                  <a:schemeClr val="bg1"/>
                </a:solidFill>
              </a:rPr>
              <a:t>EXTERIOR FLUTED WALL PANEL WPC 2900 X  219 X 26MM</a:t>
            </a:r>
            <a:endParaRPr lang="en-ZA" b="1" dirty="0">
              <a:solidFill>
                <a:schemeClr val="bg1"/>
              </a:solidFill>
            </a:endParaRPr>
          </a:p>
        </p:txBody>
      </p:sp>
      <p:pic>
        <p:nvPicPr>
          <p:cNvPr id="2" name="Picture 1">
            <a:extLst>
              <a:ext uri="{FF2B5EF4-FFF2-40B4-BE49-F238E27FC236}">
                <a16:creationId xmlns:a16="http://schemas.microsoft.com/office/drawing/2014/main" id="{29686EA3-3175-84C8-5BA9-4F2438F376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extLst>
      <p:ext uri="{BB962C8B-B14F-4D97-AF65-F5344CB8AC3E}">
        <p14:creationId xmlns:p14="http://schemas.microsoft.com/office/powerpoint/2010/main" val="815162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ject 22"/>
          <p:cNvPicPr/>
          <p:nvPr/>
        </p:nvPicPr>
        <p:blipFill>
          <a:blip r:embed="rId2" cstate="print"/>
          <a:stretch>
            <a:fillRect/>
          </a:stretch>
        </p:blipFill>
        <p:spPr>
          <a:xfrm>
            <a:off x="498117" y="1386839"/>
            <a:ext cx="7514586" cy="2270761"/>
          </a:xfrm>
          <a:prstGeom prst="rect">
            <a:avLst/>
          </a:prstGeom>
        </p:spPr>
      </p:pic>
      <p:pic>
        <p:nvPicPr>
          <p:cNvPr id="93" name="object 5">
            <a:extLst>
              <a:ext uri="{FF2B5EF4-FFF2-40B4-BE49-F238E27FC236}">
                <a16:creationId xmlns:a16="http://schemas.microsoft.com/office/drawing/2014/main" id="{AF4C8F4F-CCDB-D7D0-7ECE-B30435B8979C}"/>
              </a:ext>
            </a:extLst>
          </p:cNvPr>
          <p:cNvPicPr/>
          <p:nvPr/>
        </p:nvPicPr>
        <p:blipFill>
          <a:blip r:embed="rId3" cstate="print"/>
          <a:stretch>
            <a:fillRect/>
          </a:stretch>
        </p:blipFill>
        <p:spPr>
          <a:xfrm>
            <a:off x="469750" y="3688948"/>
            <a:ext cx="2910162" cy="3601438"/>
          </a:xfrm>
          <a:prstGeom prst="rect">
            <a:avLst/>
          </a:prstGeom>
        </p:spPr>
      </p:pic>
      <p:sp>
        <p:nvSpPr>
          <p:cNvPr id="94" name="object 6">
            <a:extLst>
              <a:ext uri="{FF2B5EF4-FFF2-40B4-BE49-F238E27FC236}">
                <a16:creationId xmlns:a16="http://schemas.microsoft.com/office/drawing/2014/main" id="{AD576855-2800-2216-69E8-83FE3ACE10FC}"/>
              </a:ext>
            </a:extLst>
          </p:cNvPr>
          <p:cNvSpPr txBox="1"/>
          <p:nvPr/>
        </p:nvSpPr>
        <p:spPr>
          <a:xfrm>
            <a:off x="2191978" y="10513335"/>
            <a:ext cx="1111250" cy="427681"/>
          </a:xfrm>
          <a:prstGeom prst="rect">
            <a:avLst/>
          </a:prstGeom>
        </p:spPr>
        <p:txBody>
          <a:bodyPr vert="horz" wrap="square" lIns="0" tIns="29845" rIns="0" bIns="0" rtlCol="0">
            <a:spAutoFit/>
          </a:bodyPr>
          <a:lstStyle/>
          <a:p>
            <a:pPr marL="12700" marR="5080">
              <a:lnSpc>
                <a:spcPts val="3080"/>
              </a:lnSpc>
              <a:spcBef>
                <a:spcPts val="235"/>
              </a:spcBef>
            </a:pPr>
            <a:r>
              <a:rPr lang="en-US" sz="2600" b="1" spc="-175" dirty="0">
                <a:solidFill>
                  <a:schemeClr val="tx1"/>
                </a:solidFill>
                <a:latin typeface="Tahoma"/>
                <a:cs typeface="Tahoma"/>
              </a:rPr>
              <a:t>RS157</a:t>
            </a:r>
            <a:endParaRPr sz="2600" dirty="0">
              <a:solidFill>
                <a:schemeClr val="tx1"/>
              </a:solidFill>
              <a:latin typeface="Tahoma"/>
              <a:cs typeface="Tahoma"/>
            </a:endParaRPr>
          </a:p>
        </p:txBody>
      </p:sp>
      <p:sp>
        <p:nvSpPr>
          <p:cNvPr id="95" name="object 7">
            <a:extLst>
              <a:ext uri="{FF2B5EF4-FFF2-40B4-BE49-F238E27FC236}">
                <a16:creationId xmlns:a16="http://schemas.microsoft.com/office/drawing/2014/main" id="{8EC3F625-516E-D9FE-849B-68E8C2DF6AEF}"/>
              </a:ext>
            </a:extLst>
          </p:cNvPr>
          <p:cNvSpPr txBox="1"/>
          <p:nvPr/>
        </p:nvSpPr>
        <p:spPr>
          <a:xfrm>
            <a:off x="532105" y="3769383"/>
            <a:ext cx="2837815" cy="853440"/>
          </a:xfrm>
          <a:prstGeom prst="rect">
            <a:avLst/>
          </a:prstGeom>
        </p:spPr>
        <p:txBody>
          <a:bodyPr vert="horz" wrap="square" lIns="0" tIns="12700" rIns="0" bIns="0" rtlCol="0">
            <a:spAutoFit/>
          </a:bodyPr>
          <a:lstStyle/>
          <a:p>
            <a:pPr marL="12700">
              <a:lnSpc>
                <a:spcPts val="3440"/>
              </a:lnSpc>
              <a:spcBef>
                <a:spcPts val="100"/>
              </a:spcBef>
            </a:pPr>
            <a:r>
              <a:rPr sz="2900" b="1" dirty="0">
                <a:solidFill>
                  <a:schemeClr val="bg1"/>
                </a:solidFill>
                <a:latin typeface="Tahoma"/>
                <a:cs typeface="Tahoma"/>
              </a:rPr>
              <a:t>Mounting</a:t>
            </a:r>
            <a:r>
              <a:rPr sz="2900" b="1" spc="145" dirty="0">
                <a:solidFill>
                  <a:schemeClr val="bg1"/>
                </a:solidFill>
                <a:latin typeface="Tahoma"/>
                <a:cs typeface="Tahoma"/>
              </a:rPr>
              <a:t> </a:t>
            </a:r>
            <a:r>
              <a:rPr sz="2900" b="1" spc="-20" dirty="0">
                <a:solidFill>
                  <a:schemeClr val="bg1"/>
                </a:solidFill>
                <a:latin typeface="Tahoma"/>
                <a:cs typeface="Tahoma"/>
              </a:rPr>
              <a:t>Clips</a:t>
            </a:r>
            <a:endParaRPr sz="2900" dirty="0">
              <a:solidFill>
                <a:schemeClr val="bg1"/>
              </a:solidFill>
              <a:latin typeface="Tahoma"/>
              <a:cs typeface="Tahoma"/>
            </a:endParaRPr>
          </a:p>
          <a:p>
            <a:pPr marL="90805">
              <a:lnSpc>
                <a:spcPts val="3080"/>
              </a:lnSpc>
            </a:pPr>
            <a:r>
              <a:rPr sz="2600" b="1" spc="-10" dirty="0">
                <a:solidFill>
                  <a:schemeClr val="bg1"/>
                </a:solidFill>
                <a:latin typeface="Tahoma"/>
                <a:cs typeface="Tahoma"/>
              </a:rPr>
              <a:t>(4</a:t>
            </a:r>
            <a:r>
              <a:rPr sz="2600" b="1" spc="-180" dirty="0">
                <a:solidFill>
                  <a:schemeClr val="bg1"/>
                </a:solidFill>
                <a:latin typeface="Tahoma"/>
                <a:cs typeface="Tahoma"/>
              </a:rPr>
              <a:t> </a:t>
            </a:r>
            <a:r>
              <a:rPr sz="2600" b="1" spc="-30" dirty="0">
                <a:solidFill>
                  <a:schemeClr val="bg1"/>
                </a:solidFill>
                <a:latin typeface="Tahoma"/>
                <a:cs typeface="Tahoma"/>
              </a:rPr>
              <a:t>piece)</a:t>
            </a:r>
            <a:r>
              <a:rPr sz="2600" b="1" spc="-160" dirty="0">
                <a:solidFill>
                  <a:schemeClr val="bg1"/>
                </a:solidFill>
                <a:latin typeface="Tahoma"/>
                <a:cs typeface="Tahoma"/>
              </a:rPr>
              <a:t> </a:t>
            </a:r>
            <a:r>
              <a:rPr sz="2600" b="1" spc="-10" dirty="0">
                <a:solidFill>
                  <a:schemeClr val="bg1"/>
                </a:solidFill>
                <a:latin typeface="Tahoma"/>
                <a:cs typeface="Tahoma"/>
              </a:rPr>
              <a:t>Swivel</a:t>
            </a:r>
            <a:endParaRPr sz="2600" dirty="0">
              <a:solidFill>
                <a:schemeClr val="bg1"/>
              </a:solidFill>
              <a:latin typeface="Tahoma"/>
              <a:cs typeface="Tahoma"/>
            </a:endParaRPr>
          </a:p>
        </p:txBody>
      </p:sp>
      <p:sp>
        <p:nvSpPr>
          <p:cNvPr id="96" name="object 8">
            <a:extLst>
              <a:ext uri="{FF2B5EF4-FFF2-40B4-BE49-F238E27FC236}">
                <a16:creationId xmlns:a16="http://schemas.microsoft.com/office/drawing/2014/main" id="{0009085F-9548-CA04-103E-856D2F578E09}"/>
              </a:ext>
            </a:extLst>
          </p:cNvPr>
          <p:cNvSpPr txBox="1"/>
          <p:nvPr/>
        </p:nvSpPr>
        <p:spPr>
          <a:xfrm>
            <a:off x="587446" y="10513335"/>
            <a:ext cx="1111250" cy="422275"/>
          </a:xfrm>
          <a:prstGeom prst="rect">
            <a:avLst/>
          </a:prstGeom>
        </p:spPr>
        <p:txBody>
          <a:bodyPr vert="horz" wrap="square" lIns="0" tIns="12700" rIns="0" bIns="0" rtlCol="0">
            <a:spAutoFit/>
          </a:bodyPr>
          <a:lstStyle/>
          <a:p>
            <a:pPr marL="12700">
              <a:lnSpc>
                <a:spcPct val="100000"/>
              </a:lnSpc>
              <a:spcBef>
                <a:spcPts val="100"/>
              </a:spcBef>
            </a:pPr>
            <a:r>
              <a:rPr lang="en-US" sz="2600" b="1" spc="-10" dirty="0">
                <a:solidFill>
                  <a:schemeClr val="tx1"/>
                </a:solidFill>
                <a:latin typeface="Tahoma"/>
                <a:cs typeface="Tahoma"/>
              </a:rPr>
              <a:t>RS156</a:t>
            </a:r>
            <a:endParaRPr sz="2600" dirty="0">
              <a:solidFill>
                <a:schemeClr val="tx1"/>
              </a:solidFill>
              <a:latin typeface="Tahoma"/>
              <a:cs typeface="Tahoma"/>
            </a:endParaRPr>
          </a:p>
        </p:txBody>
      </p:sp>
      <p:sp>
        <p:nvSpPr>
          <p:cNvPr id="97" name="object 9">
            <a:extLst>
              <a:ext uri="{FF2B5EF4-FFF2-40B4-BE49-F238E27FC236}">
                <a16:creationId xmlns:a16="http://schemas.microsoft.com/office/drawing/2014/main" id="{19A98592-95D8-4FA9-203C-36F38152DF54}"/>
              </a:ext>
            </a:extLst>
          </p:cNvPr>
          <p:cNvSpPr txBox="1"/>
          <p:nvPr/>
        </p:nvSpPr>
        <p:spPr>
          <a:xfrm>
            <a:off x="3561969" y="10511237"/>
            <a:ext cx="1405255" cy="422275"/>
          </a:xfrm>
          <a:prstGeom prst="rect">
            <a:avLst/>
          </a:prstGeom>
        </p:spPr>
        <p:txBody>
          <a:bodyPr vert="horz" wrap="square" lIns="0" tIns="12700" rIns="0" bIns="0" rtlCol="0">
            <a:spAutoFit/>
          </a:bodyPr>
          <a:lstStyle/>
          <a:p>
            <a:pPr marL="12700">
              <a:lnSpc>
                <a:spcPct val="100000"/>
              </a:lnSpc>
              <a:spcBef>
                <a:spcPts val="100"/>
              </a:spcBef>
            </a:pPr>
            <a:r>
              <a:rPr lang="en-US" sz="2600" b="1" spc="-95" dirty="0">
                <a:solidFill>
                  <a:schemeClr val="tx1"/>
                </a:solidFill>
                <a:latin typeface="Tahoma"/>
                <a:cs typeface="Tahoma"/>
              </a:rPr>
              <a:t>RS158</a:t>
            </a:r>
            <a:endParaRPr sz="2600" dirty="0">
              <a:solidFill>
                <a:schemeClr val="tx1"/>
              </a:solidFill>
              <a:latin typeface="Tahoma"/>
              <a:cs typeface="Tahoma"/>
            </a:endParaRPr>
          </a:p>
        </p:txBody>
      </p:sp>
      <p:sp>
        <p:nvSpPr>
          <p:cNvPr id="98" name="object 10">
            <a:extLst>
              <a:ext uri="{FF2B5EF4-FFF2-40B4-BE49-F238E27FC236}">
                <a16:creationId xmlns:a16="http://schemas.microsoft.com/office/drawing/2014/main" id="{6F644364-7847-12AA-EDBB-FCB3A1002A65}"/>
              </a:ext>
            </a:extLst>
          </p:cNvPr>
          <p:cNvSpPr txBox="1"/>
          <p:nvPr/>
        </p:nvSpPr>
        <p:spPr>
          <a:xfrm>
            <a:off x="6754396" y="10513335"/>
            <a:ext cx="1204989" cy="427681"/>
          </a:xfrm>
          <a:prstGeom prst="rect">
            <a:avLst/>
          </a:prstGeom>
        </p:spPr>
        <p:txBody>
          <a:bodyPr vert="horz" wrap="square" lIns="0" tIns="29845" rIns="0" bIns="0" rtlCol="0">
            <a:spAutoFit/>
          </a:bodyPr>
          <a:lstStyle/>
          <a:p>
            <a:pPr marL="12700" marR="5080">
              <a:lnSpc>
                <a:spcPts val="3080"/>
              </a:lnSpc>
              <a:spcBef>
                <a:spcPts val="235"/>
              </a:spcBef>
            </a:pPr>
            <a:r>
              <a:rPr lang="en-US" sz="2600" b="1" spc="-100" dirty="0">
                <a:solidFill>
                  <a:schemeClr val="tx1"/>
                </a:solidFill>
                <a:latin typeface="Tahoma"/>
                <a:cs typeface="Tahoma"/>
              </a:rPr>
              <a:t>RS160</a:t>
            </a:r>
            <a:endParaRPr sz="2600" dirty="0">
              <a:solidFill>
                <a:schemeClr val="tx1"/>
              </a:solidFill>
              <a:latin typeface="Tahoma"/>
              <a:cs typeface="Tahoma"/>
            </a:endParaRPr>
          </a:p>
        </p:txBody>
      </p:sp>
      <p:sp>
        <p:nvSpPr>
          <p:cNvPr id="99" name="object 11">
            <a:extLst>
              <a:ext uri="{FF2B5EF4-FFF2-40B4-BE49-F238E27FC236}">
                <a16:creationId xmlns:a16="http://schemas.microsoft.com/office/drawing/2014/main" id="{78C3A6E5-EA86-BF88-1F85-02CEFC24F83E}"/>
              </a:ext>
            </a:extLst>
          </p:cNvPr>
          <p:cNvSpPr txBox="1"/>
          <p:nvPr/>
        </p:nvSpPr>
        <p:spPr>
          <a:xfrm>
            <a:off x="5200591" y="10511237"/>
            <a:ext cx="1012318" cy="427681"/>
          </a:xfrm>
          <a:prstGeom prst="rect">
            <a:avLst/>
          </a:prstGeom>
        </p:spPr>
        <p:txBody>
          <a:bodyPr vert="horz" wrap="square" lIns="0" tIns="29845" rIns="0" bIns="0" rtlCol="0">
            <a:spAutoFit/>
          </a:bodyPr>
          <a:lstStyle/>
          <a:p>
            <a:pPr marL="12700" marR="5080">
              <a:lnSpc>
                <a:spcPts val="3080"/>
              </a:lnSpc>
              <a:spcBef>
                <a:spcPts val="235"/>
              </a:spcBef>
            </a:pPr>
            <a:r>
              <a:rPr lang="en-US" sz="2600" b="1" spc="-175" dirty="0">
                <a:solidFill>
                  <a:schemeClr val="tx1"/>
                </a:solidFill>
                <a:latin typeface="Tahoma"/>
                <a:cs typeface="Tahoma"/>
              </a:rPr>
              <a:t>RS159</a:t>
            </a:r>
            <a:endParaRPr sz="2600" dirty="0">
              <a:solidFill>
                <a:schemeClr val="tx1"/>
              </a:solidFill>
              <a:latin typeface="Tahoma"/>
              <a:cs typeface="Tahoma"/>
            </a:endParaRPr>
          </a:p>
        </p:txBody>
      </p:sp>
      <p:grpSp>
        <p:nvGrpSpPr>
          <p:cNvPr id="100" name="object 12">
            <a:extLst>
              <a:ext uri="{FF2B5EF4-FFF2-40B4-BE49-F238E27FC236}">
                <a16:creationId xmlns:a16="http://schemas.microsoft.com/office/drawing/2014/main" id="{166DF17A-B8E5-6896-13C9-D6DAEB23DEBC}"/>
              </a:ext>
            </a:extLst>
          </p:cNvPr>
          <p:cNvGrpSpPr/>
          <p:nvPr/>
        </p:nvGrpSpPr>
        <p:grpSpPr>
          <a:xfrm>
            <a:off x="433706" y="7527429"/>
            <a:ext cx="7562850" cy="3016885"/>
            <a:chOff x="0" y="6729985"/>
            <a:chExt cx="7562850" cy="3016885"/>
          </a:xfrm>
        </p:grpSpPr>
        <p:pic>
          <p:nvPicPr>
            <p:cNvPr id="101" name="object 13">
              <a:extLst>
                <a:ext uri="{FF2B5EF4-FFF2-40B4-BE49-F238E27FC236}">
                  <a16:creationId xmlns:a16="http://schemas.microsoft.com/office/drawing/2014/main" id="{DF90DA95-1E61-3F59-7904-F55B11FFEF1D}"/>
                </a:ext>
              </a:extLst>
            </p:cNvPr>
            <p:cNvPicPr/>
            <p:nvPr/>
          </p:nvPicPr>
          <p:blipFill>
            <a:blip r:embed="rId4" cstate="print"/>
            <a:stretch>
              <a:fillRect/>
            </a:stretch>
          </p:blipFill>
          <p:spPr>
            <a:xfrm>
              <a:off x="0" y="6732082"/>
              <a:ext cx="3138624" cy="3012326"/>
            </a:xfrm>
            <a:prstGeom prst="rect">
              <a:avLst/>
            </a:prstGeom>
          </p:spPr>
        </p:pic>
        <p:pic>
          <p:nvPicPr>
            <p:cNvPr id="102" name="object 14">
              <a:extLst>
                <a:ext uri="{FF2B5EF4-FFF2-40B4-BE49-F238E27FC236}">
                  <a16:creationId xmlns:a16="http://schemas.microsoft.com/office/drawing/2014/main" id="{DEB20CD4-182B-C04B-A1DC-CA2CF7E2DFE1}"/>
                </a:ext>
              </a:extLst>
            </p:cNvPr>
            <p:cNvPicPr/>
            <p:nvPr/>
          </p:nvPicPr>
          <p:blipFill>
            <a:blip r:embed="rId5" cstate="print"/>
            <a:stretch>
              <a:fillRect/>
            </a:stretch>
          </p:blipFill>
          <p:spPr>
            <a:xfrm>
              <a:off x="756284" y="6732082"/>
              <a:ext cx="5680200" cy="3014424"/>
            </a:xfrm>
            <a:prstGeom prst="rect">
              <a:avLst/>
            </a:prstGeom>
          </p:spPr>
        </p:pic>
        <p:pic>
          <p:nvPicPr>
            <p:cNvPr id="103" name="object 15">
              <a:extLst>
                <a:ext uri="{FF2B5EF4-FFF2-40B4-BE49-F238E27FC236}">
                  <a16:creationId xmlns:a16="http://schemas.microsoft.com/office/drawing/2014/main" id="{3912AC31-A4A3-4944-73C1-137EB958DE21}"/>
                </a:ext>
              </a:extLst>
            </p:cNvPr>
            <p:cNvPicPr/>
            <p:nvPr/>
          </p:nvPicPr>
          <p:blipFill>
            <a:blip r:embed="rId6" cstate="print"/>
            <a:stretch>
              <a:fillRect/>
            </a:stretch>
          </p:blipFill>
          <p:spPr>
            <a:xfrm>
              <a:off x="1245685" y="6729985"/>
              <a:ext cx="5401007" cy="3012326"/>
            </a:xfrm>
            <a:prstGeom prst="rect">
              <a:avLst/>
            </a:prstGeom>
          </p:spPr>
        </p:pic>
        <p:pic>
          <p:nvPicPr>
            <p:cNvPr id="104" name="object 16">
              <a:extLst>
                <a:ext uri="{FF2B5EF4-FFF2-40B4-BE49-F238E27FC236}">
                  <a16:creationId xmlns:a16="http://schemas.microsoft.com/office/drawing/2014/main" id="{CEB38989-D611-0FBA-BC13-3CC3D1E08CD9}"/>
                </a:ext>
              </a:extLst>
            </p:cNvPr>
            <p:cNvPicPr/>
            <p:nvPr/>
          </p:nvPicPr>
          <p:blipFill>
            <a:blip r:embed="rId7" cstate="print"/>
            <a:stretch>
              <a:fillRect/>
            </a:stretch>
          </p:blipFill>
          <p:spPr>
            <a:xfrm>
              <a:off x="5412505" y="6732082"/>
              <a:ext cx="2150344" cy="3010730"/>
            </a:xfrm>
            <a:prstGeom prst="rect">
              <a:avLst/>
            </a:prstGeom>
          </p:spPr>
        </p:pic>
      </p:grpSp>
      <p:pic>
        <p:nvPicPr>
          <p:cNvPr id="105" name="object 17">
            <a:extLst>
              <a:ext uri="{FF2B5EF4-FFF2-40B4-BE49-F238E27FC236}">
                <a16:creationId xmlns:a16="http://schemas.microsoft.com/office/drawing/2014/main" id="{E9E76C99-00BD-E640-DA92-18BCED0B6A6C}"/>
              </a:ext>
            </a:extLst>
          </p:cNvPr>
          <p:cNvPicPr/>
          <p:nvPr/>
        </p:nvPicPr>
        <p:blipFill>
          <a:blip r:embed="rId8" cstate="print"/>
          <a:stretch>
            <a:fillRect/>
          </a:stretch>
        </p:blipFill>
        <p:spPr>
          <a:xfrm>
            <a:off x="3561969" y="5581131"/>
            <a:ext cx="4098766" cy="1709255"/>
          </a:xfrm>
          <a:prstGeom prst="rect">
            <a:avLst/>
          </a:prstGeom>
        </p:spPr>
      </p:pic>
      <p:sp>
        <p:nvSpPr>
          <p:cNvPr id="106" name="object 18">
            <a:extLst>
              <a:ext uri="{FF2B5EF4-FFF2-40B4-BE49-F238E27FC236}">
                <a16:creationId xmlns:a16="http://schemas.microsoft.com/office/drawing/2014/main" id="{36506932-55B1-2060-339E-FB58B83CC9DC}"/>
              </a:ext>
            </a:extLst>
          </p:cNvPr>
          <p:cNvSpPr txBox="1"/>
          <p:nvPr/>
        </p:nvSpPr>
        <p:spPr>
          <a:xfrm>
            <a:off x="3848100" y="5548433"/>
            <a:ext cx="1443355" cy="422275"/>
          </a:xfrm>
          <a:prstGeom prst="rect">
            <a:avLst/>
          </a:prstGeom>
        </p:spPr>
        <p:txBody>
          <a:bodyPr vert="horz" wrap="square" lIns="0" tIns="12700" rIns="0" bIns="0" rtlCol="0">
            <a:spAutoFit/>
          </a:bodyPr>
          <a:lstStyle/>
          <a:p>
            <a:pPr marL="12700">
              <a:lnSpc>
                <a:spcPct val="100000"/>
              </a:lnSpc>
              <a:spcBef>
                <a:spcPts val="100"/>
              </a:spcBef>
            </a:pPr>
            <a:r>
              <a:rPr sz="2600" b="1" dirty="0">
                <a:solidFill>
                  <a:schemeClr val="bg1"/>
                </a:solidFill>
                <a:latin typeface="Tahoma"/>
                <a:cs typeface="Tahoma"/>
              </a:rPr>
              <a:t>Top</a:t>
            </a:r>
            <a:r>
              <a:rPr sz="2600" b="1" spc="30" dirty="0">
                <a:solidFill>
                  <a:schemeClr val="bg1"/>
                </a:solidFill>
                <a:latin typeface="Tahoma"/>
                <a:cs typeface="Tahoma"/>
              </a:rPr>
              <a:t> </a:t>
            </a:r>
            <a:r>
              <a:rPr sz="2600" b="1" spc="50" dirty="0">
                <a:solidFill>
                  <a:schemeClr val="bg1"/>
                </a:solidFill>
                <a:latin typeface="Tahoma"/>
                <a:cs typeface="Tahoma"/>
              </a:rPr>
              <a:t>Pair</a:t>
            </a:r>
            <a:endParaRPr sz="2600" dirty="0">
              <a:solidFill>
                <a:schemeClr val="bg1"/>
              </a:solidFill>
              <a:latin typeface="Tahoma"/>
              <a:cs typeface="Tahoma"/>
            </a:endParaRPr>
          </a:p>
        </p:txBody>
      </p:sp>
      <p:sp>
        <p:nvSpPr>
          <p:cNvPr id="107" name="object 19">
            <a:extLst>
              <a:ext uri="{FF2B5EF4-FFF2-40B4-BE49-F238E27FC236}">
                <a16:creationId xmlns:a16="http://schemas.microsoft.com/office/drawing/2014/main" id="{B2023C8F-2D76-52F8-19A1-C8692C75ECF7}"/>
              </a:ext>
            </a:extLst>
          </p:cNvPr>
          <p:cNvSpPr txBox="1"/>
          <p:nvPr/>
        </p:nvSpPr>
        <p:spPr>
          <a:xfrm>
            <a:off x="5683525" y="5548433"/>
            <a:ext cx="2035175" cy="422275"/>
          </a:xfrm>
          <a:prstGeom prst="rect">
            <a:avLst/>
          </a:prstGeom>
        </p:spPr>
        <p:txBody>
          <a:bodyPr vert="horz" wrap="square" lIns="0" tIns="12700" rIns="0" bIns="0" rtlCol="0">
            <a:spAutoFit/>
          </a:bodyPr>
          <a:lstStyle/>
          <a:p>
            <a:pPr marL="12700">
              <a:lnSpc>
                <a:spcPct val="100000"/>
              </a:lnSpc>
              <a:spcBef>
                <a:spcPts val="100"/>
              </a:spcBef>
            </a:pPr>
            <a:r>
              <a:rPr sz="2600" b="1" dirty="0">
                <a:solidFill>
                  <a:schemeClr val="bg1"/>
                </a:solidFill>
                <a:latin typeface="Tahoma"/>
                <a:cs typeface="Tahoma"/>
              </a:rPr>
              <a:t>Bottom</a:t>
            </a:r>
            <a:r>
              <a:rPr sz="2600" b="1" spc="-140" dirty="0">
                <a:solidFill>
                  <a:schemeClr val="bg1"/>
                </a:solidFill>
                <a:latin typeface="Tahoma"/>
                <a:cs typeface="Tahoma"/>
              </a:rPr>
              <a:t> </a:t>
            </a:r>
            <a:r>
              <a:rPr sz="2600" b="1" spc="50" dirty="0">
                <a:solidFill>
                  <a:schemeClr val="bg1"/>
                </a:solidFill>
                <a:latin typeface="Tahoma"/>
                <a:cs typeface="Tahoma"/>
              </a:rPr>
              <a:t>Pair</a:t>
            </a:r>
            <a:endParaRPr sz="2600" dirty="0">
              <a:solidFill>
                <a:schemeClr val="bg1"/>
              </a:solidFill>
              <a:latin typeface="Tahoma"/>
              <a:cs typeface="Tahoma"/>
            </a:endParaRPr>
          </a:p>
        </p:txBody>
      </p:sp>
      <p:grpSp>
        <p:nvGrpSpPr>
          <p:cNvPr id="108" name="object 20">
            <a:extLst>
              <a:ext uri="{FF2B5EF4-FFF2-40B4-BE49-F238E27FC236}">
                <a16:creationId xmlns:a16="http://schemas.microsoft.com/office/drawing/2014/main" id="{177E4EA1-61D0-AA4F-5CAF-FE2103363EFA}"/>
              </a:ext>
            </a:extLst>
          </p:cNvPr>
          <p:cNvGrpSpPr/>
          <p:nvPr/>
        </p:nvGrpSpPr>
        <p:grpSpPr>
          <a:xfrm>
            <a:off x="3561969" y="3331975"/>
            <a:ext cx="4156731" cy="2010016"/>
            <a:chOff x="3038809" y="0"/>
            <a:chExt cx="4524375" cy="4902835"/>
          </a:xfrm>
        </p:grpSpPr>
        <p:pic>
          <p:nvPicPr>
            <p:cNvPr id="109" name="object 21">
              <a:extLst>
                <a:ext uri="{FF2B5EF4-FFF2-40B4-BE49-F238E27FC236}">
                  <a16:creationId xmlns:a16="http://schemas.microsoft.com/office/drawing/2014/main" id="{782E2617-5DD4-2669-5596-93A7FE37E6E4}"/>
                </a:ext>
              </a:extLst>
            </p:cNvPr>
            <p:cNvPicPr/>
            <p:nvPr/>
          </p:nvPicPr>
          <p:blipFill>
            <a:blip r:embed="rId9" cstate="print"/>
            <a:stretch>
              <a:fillRect/>
            </a:stretch>
          </p:blipFill>
          <p:spPr>
            <a:xfrm>
              <a:off x="3038809" y="0"/>
              <a:ext cx="4524040" cy="4902803"/>
            </a:xfrm>
            <a:prstGeom prst="rect">
              <a:avLst/>
            </a:prstGeom>
          </p:spPr>
        </p:pic>
        <p:pic>
          <p:nvPicPr>
            <p:cNvPr id="110" name="object 22">
              <a:extLst>
                <a:ext uri="{FF2B5EF4-FFF2-40B4-BE49-F238E27FC236}">
                  <a16:creationId xmlns:a16="http://schemas.microsoft.com/office/drawing/2014/main" id="{E0BD54D2-B900-91E4-84A0-3FA555EB5F52}"/>
                </a:ext>
              </a:extLst>
            </p:cNvPr>
            <p:cNvPicPr/>
            <p:nvPr/>
          </p:nvPicPr>
          <p:blipFill>
            <a:blip r:embed="rId10" cstate="print"/>
            <a:stretch>
              <a:fillRect/>
            </a:stretch>
          </p:blipFill>
          <p:spPr>
            <a:xfrm>
              <a:off x="3050476" y="60943"/>
              <a:ext cx="4368126" cy="4493651"/>
            </a:xfrm>
            <a:prstGeom prst="rect">
              <a:avLst/>
            </a:prstGeom>
          </p:spPr>
        </p:pic>
      </p:grpSp>
      <p:sp>
        <p:nvSpPr>
          <p:cNvPr id="4" name="TextBox 3">
            <a:extLst>
              <a:ext uri="{FF2B5EF4-FFF2-40B4-BE49-F238E27FC236}">
                <a16:creationId xmlns:a16="http://schemas.microsoft.com/office/drawing/2014/main" id="{B72ACB46-E6D1-15AB-69B4-267A61A51DDC}"/>
              </a:ext>
            </a:extLst>
          </p:cNvPr>
          <p:cNvSpPr txBox="1"/>
          <p:nvPr/>
        </p:nvSpPr>
        <p:spPr>
          <a:xfrm>
            <a:off x="437178" y="11160215"/>
            <a:ext cx="7508056" cy="523220"/>
          </a:xfrm>
          <a:prstGeom prst="rect">
            <a:avLst/>
          </a:prstGeom>
          <a:noFill/>
        </p:spPr>
        <p:txBody>
          <a:bodyPr wrap="square" anchor="ctr">
            <a:spAutoFit/>
          </a:bodyPr>
          <a:lstStyle/>
          <a:p>
            <a:pPr algn="ctr"/>
            <a:r>
              <a:rPr lang="en-ZA" sz="2800" b="1" dirty="0">
                <a:solidFill>
                  <a:schemeClr val="tx1"/>
                </a:solidFill>
                <a:latin typeface="+mn-lt"/>
              </a:rPr>
              <a:t>WPC DIVIDER COLLECTION 2900 X 100 X 50mm</a:t>
            </a:r>
          </a:p>
        </p:txBody>
      </p:sp>
      <p:sp>
        <p:nvSpPr>
          <p:cNvPr id="6" name="object 8">
            <a:extLst>
              <a:ext uri="{FF2B5EF4-FFF2-40B4-BE49-F238E27FC236}">
                <a16:creationId xmlns:a16="http://schemas.microsoft.com/office/drawing/2014/main" id="{D106D84C-8712-7A91-AB59-E66E0CB680CD}"/>
              </a:ext>
            </a:extLst>
          </p:cNvPr>
          <p:cNvSpPr txBox="1"/>
          <p:nvPr/>
        </p:nvSpPr>
        <p:spPr>
          <a:xfrm>
            <a:off x="3910953" y="5098155"/>
            <a:ext cx="1289637" cy="412934"/>
          </a:xfrm>
          <a:prstGeom prst="rect">
            <a:avLst/>
          </a:prstGeom>
        </p:spPr>
        <p:txBody>
          <a:bodyPr vert="horz" wrap="square" lIns="0" tIns="12700" rIns="0" bIns="0" rtlCol="0">
            <a:spAutoFit/>
          </a:bodyPr>
          <a:lstStyle/>
          <a:p>
            <a:pPr marL="12700">
              <a:lnSpc>
                <a:spcPct val="100000"/>
              </a:lnSpc>
              <a:spcBef>
                <a:spcPts val="100"/>
              </a:spcBef>
            </a:pPr>
            <a:r>
              <a:rPr lang="en-US" sz="2600" b="1" spc="-10" dirty="0">
                <a:solidFill>
                  <a:schemeClr val="tx1"/>
                </a:solidFill>
                <a:latin typeface="Tahoma"/>
                <a:cs typeface="Tahoma"/>
              </a:rPr>
              <a:t>RS161T</a:t>
            </a:r>
            <a:endParaRPr sz="2600" dirty="0">
              <a:solidFill>
                <a:schemeClr val="tx1"/>
              </a:solidFill>
              <a:latin typeface="Tahoma"/>
              <a:cs typeface="Tahoma"/>
            </a:endParaRPr>
          </a:p>
        </p:txBody>
      </p:sp>
      <p:sp>
        <p:nvSpPr>
          <p:cNvPr id="7" name="object 8">
            <a:extLst>
              <a:ext uri="{FF2B5EF4-FFF2-40B4-BE49-F238E27FC236}">
                <a16:creationId xmlns:a16="http://schemas.microsoft.com/office/drawing/2014/main" id="{0260F055-010E-25C1-64F4-A7734D0F479B}"/>
              </a:ext>
            </a:extLst>
          </p:cNvPr>
          <p:cNvSpPr txBox="1"/>
          <p:nvPr/>
        </p:nvSpPr>
        <p:spPr>
          <a:xfrm>
            <a:off x="6231158" y="5098155"/>
            <a:ext cx="1433226" cy="412934"/>
          </a:xfrm>
          <a:prstGeom prst="rect">
            <a:avLst/>
          </a:prstGeom>
        </p:spPr>
        <p:txBody>
          <a:bodyPr vert="horz" wrap="square" lIns="0" tIns="12700" rIns="0" bIns="0" rtlCol="0">
            <a:spAutoFit/>
          </a:bodyPr>
          <a:lstStyle/>
          <a:p>
            <a:pPr marL="12700">
              <a:lnSpc>
                <a:spcPct val="100000"/>
              </a:lnSpc>
              <a:spcBef>
                <a:spcPts val="100"/>
              </a:spcBef>
            </a:pPr>
            <a:r>
              <a:rPr lang="en-US" sz="2600" b="1" spc="-10" dirty="0">
                <a:solidFill>
                  <a:schemeClr val="tx1"/>
                </a:solidFill>
                <a:latin typeface="Tahoma"/>
                <a:cs typeface="Tahoma"/>
              </a:rPr>
              <a:t>RS161B</a:t>
            </a:r>
            <a:endParaRPr sz="2600" dirty="0">
              <a:solidFill>
                <a:schemeClr val="tx1"/>
              </a:solidFill>
              <a:latin typeface="Tahoma"/>
              <a:cs typeface="Tahoma"/>
            </a:endParaRPr>
          </a:p>
        </p:txBody>
      </p:sp>
      <p:pic>
        <p:nvPicPr>
          <p:cNvPr id="2" name="Picture 1">
            <a:extLst>
              <a:ext uri="{FF2B5EF4-FFF2-40B4-BE49-F238E27FC236}">
                <a16:creationId xmlns:a16="http://schemas.microsoft.com/office/drawing/2014/main" id="{32A2BEDF-B00E-4176-9953-39E44E76BF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object 73"/>
          <p:cNvPicPr/>
          <p:nvPr/>
        </p:nvPicPr>
        <p:blipFill>
          <a:blip r:embed="rId2" cstate="print"/>
          <a:stretch>
            <a:fillRect/>
          </a:stretch>
        </p:blipFill>
        <p:spPr>
          <a:xfrm>
            <a:off x="4229099" y="6596791"/>
            <a:ext cx="3940333" cy="5031013"/>
          </a:xfrm>
          <a:prstGeom prst="rect">
            <a:avLst/>
          </a:prstGeom>
        </p:spPr>
      </p:pic>
      <p:sp>
        <p:nvSpPr>
          <p:cNvPr id="3" name="TextBox 2">
            <a:extLst>
              <a:ext uri="{FF2B5EF4-FFF2-40B4-BE49-F238E27FC236}">
                <a16:creationId xmlns:a16="http://schemas.microsoft.com/office/drawing/2014/main" id="{F5B748CA-1236-9031-3A47-4CEE7213C84E}"/>
              </a:ext>
            </a:extLst>
          </p:cNvPr>
          <p:cNvSpPr txBox="1"/>
          <p:nvPr/>
        </p:nvSpPr>
        <p:spPr>
          <a:xfrm>
            <a:off x="-139397" y="982173"/>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PVC WALL PANEL  3050 X 305 X 8,5mm</a:t>
            </a:r>
            <a:endParaRPr lang="en-ZA" b="1" dirty="0">
              <a:solidFill>
                <a:schemeClr val="bg1"/>
              </a:solidFill>
              <a:latin typeface="+mn-lt"/>
            </a:endParaRPr>
          </a:p>
        </p:txBody>
      </p:sp>
      <p:pic>
        <p:nvPicPr>
          <p:cNvPr id="7" name="Picture 6" descr="A close-up of a cell phone screen&#10;&#10;AI-generated content may be incorrect.">
            <a:extLst>
              <a:ext uri="{FF2B5EF4-FFF2-40B4-BE49-F238E27FC236}">
                <a16:creationId xmlns:a16="http://schemas.microsoft.com/office/drawing/2014/main" id="{257DA370-01DB-33B1-37DD-AB170F0C8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490" y="1380525"/>
            <a:ext cx="3257550" cy="4105876"/>
          </a:xfrm>
          <a:prstGeom prst="rect">
            <a:avLst/>
          </a:prstGeom>
        </p:spPr>
      </p:pic>
      <p:pic>
        <p:nvPicPr>
          <p:cNvPr id="9" name="Picture 8" descr="A close-up of a cell phone screen&#10;&#10;AI-generated content may be incorrect.">
            <a:extLst>
              <a:ext uri="{FF2B5EF4-FFF2-40B4-BE49-F238E27FC236}">
                <a16:creationId xmlns:a16="http://schemas.microsoft.com/office/drawing/2014/main" id="{11ADEE73-0C65-5276-0DB8-40F1BD7A2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40" y="6596792"/>
            <a:ext cx="3248025" cy="4604608"/>
          </a:xfrm>
          <a:prstGeom prst="rect">
            <a:avLst/>
          </a:prstGeom>
        </p:spPr>
      </p:pic>
      <p:pic>
        <p:nvPicPr>
          <p:cNvPr id="11" name="Picture 10" descr="A close-up of a wood panel&#10;&#10;AI-generated content may be incorrect.">
            <a:extLst>
              <a:ext uri="{FF2B5EF4-FFF2-40B4-BE49-F238E27FC236}">
                <a16:creationId xmlns:a16="http://schemas.microsoft.com/office/drawing/2014/main" id="{CF46C5A2-FC5F-B5FE-47B5-B80E4A9C0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840" y="1442123"/>
            <a:ext cx="3248024" cy="4044277"/>
          </a:xfrm>
          <a:prstGeom prst="rect">
            <a:avLst/>
          </a:prstGeom>
        </p:spPr>
      </p:pic>
      <p:pic>
        <p:nvPicPr>
          <p:cNvPr id="2" name="Picture 1">
            <a:extLst>
              <a:ext uri="{FF2B5EF4-FFF2-40B4-BE49-F238E27FC236}">
                <a16:creationId xmlns:a16="http://schemas.microsoft.com/office/drawing/2014/main" id="{D7C7F5D4-3D89-F3C7-8E1A-B45976616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5" name="TextBox 4">
            <a:extLst>
              <a:ext uri="{FF2B5EF4-FFF2-40B4-BE49-F238E27FC236}">
                <a16:creationId xmlns:a16="http://schemas.microsoft.com/office/drawing/2014/main" id="{AF9A90A1-297B-6B8E-DFF7-FAEC213F0D90}"/>
              </a:ext>
            </a:extLst>
          </p:cNvPr>
          <p:cNvSpPr txBox="1"/>
          <p:nvPr/>
        </p:nvSpPr>
        <p:spPr>
          <a:xfrm>
            <a:off x="1624263" y="564148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RS162</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BA9E943E-AD70-E1B8-6C57-8C6AC62B971C}"/>
              </a:ext>
            </a:extLst>
          </p:cNvPr>
          <p:cNvSpPr txBox="1"/>
          <p:nvPr/>
        </p:nvSpPr>
        <p:spPr>
          <a:xfrm>
            <a:off x="1624262" y="11197214"/>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RS164</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1CE3BC0E-F9C2-7C40-01F4-13A04694C334}"/>
              </a:ext>
            </a:extLst>
          </p:cNvPr>
          <p:cNvSpPr txBox="1"/>
          <p:nvPr/>
        </p:nvSpPr>
        <p:spPr>
          <a:xfrm>
            <a:off x="5687746" y="5593831"/>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RS163</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object 86"/>
          <p:cNvPicPr/>
          <p:nvPr/>
        </p:nvPicPr>
        <p:blipFill>
          <a:blip r:embed="rId2" cstate="print"/>
          <a:stretch>
            <a:fillRect/>
          </a:stretch>
        </p:blipFill>
        <p:spPr>
          <a:xfrm>
            <a:off x="4229100" y="6596792"/>
            <a:ext cx="3756369" cy="4592812"/>
          </a:xfrm>
          <a:prstGeom prst="rect">
            <a:avLst/>
          </a:prstGeom>
        </p:spPr>
      </p:pic>
      <p:sp>
        <p:nvSpPr>
          <p:cNvPr id="3" name="TextBox 2">
            <a:extLst>
              <a:ext uri="{FF2B5EF4-FFF2-40B4-BE49-F238E27FC236}">
                <a16:creationId xmlns:a16="http://schemas.microsoft.com/office/drawing/2014/main" id="{FA76F9AC-5F80-2C0A-D8C2-D7E5884B4750}"/>
              </a:ext>
            </a:extLst>
          </p:cNvPr>
          <p:cNvSpPr txBox="1"/>
          <p:nvPr/>
        </p:nvSpPr>
        <p:spPr>
          <a:xfrm>
            <a:off x="0" y="1031864"/>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PVC WALL PANEL  3050 X 305 X 8,5mm</a:t>
            </a:r>
            <a:endParaRPr lang="en-ZA" b="1" dirty="0">
              <a:solidFill>
                <a:schemeClr val="bg1"/>
              </a:solidFill>
              <a:latin typeface="+mn-lt"/>
            </a:endParaRPr>
          </a:p>
        </p:txBody>
      </p:sp>
      <p:pic>
        <p:nvPicPr>
          <p:cNvPr id="5" name="Picture 4" descr="A close-up of a wood panel&#10;&#10;AI-generated content may be incorrect.">
            <a:extLst>
              <a:ext uri="{FF2B5EF4-FFF2-40B4-BE49-F238E27FC236}">
                <a16:creationId xmlns:a16="http://schemas.microsoft.com/office/drawing/2014/main" id="{C3AA9107-2350-D024-0DA4-AD2F3E2DE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618849"/>
            <a:ext cx="3238500" cy="3686388"/>
          </a:xfrm>
          <a:prstGeom prst="rect">
            <a:avLst/>
          </a:prstGeom>
        </p:spPr>
      </p:pic>
      <p:pic>
        <p:nvPicPr>
          <p:cNvPr id="7" name="Picture 6" descr="A close-up of a phone screen&#10;&#10;AI-generated content may be incorrect.">
            <a:extLst>
              <a:ext uri="{FF2B5EF4-FFF2-40B4-BE49-F238E27FC236}">
                <a16:creationId xmlns:a16="http://schemas.microsoft.com/office/drawing/2014/main" id="{959281BF-A1AF-E16B-9CC2-AC55D7B7C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171" y="1630933"/>
            <a:ext cx="3190875" cy="3676356"/>
          </a:xfrm>
          <a:prstGeom prst="rect">
            <a:avLst/>
          </a:prstGeom>
        </p:spPr>
      </p:pic>
      <p:pic>
        <p:nvPicPr>
          <p:cNvPr id="9" name="Picture 8" descr="A close-up of a marble surface&#10;&#10;AI-generated content may be incorrect.">
            <a:extLst>
              <a:ext uri="{FF2B5EF4-FFF2-40B4-BE49-F238E27FC236}">
                <a16:creationId xmlns:a16="http://schemas.microsoft.com/office/drawing/2014/main" id="{15F3DD3E-357C-F323-B9DE-B116D02AC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050" y="6561143"/>
            <a:ext cx="3181350" cy="4164407"/>
          </a:xfrm>
          <a:prstGeom prst="rect">
            <a:avLst/>
          </a:prstGeom>
        </p:spPr>
      </p:pic>
      <p:pic>
        <p:nvPicPr>
          <p:cNvPr id="2" name="Picture 1">
            <a:extLst>
              <a:ext uri="{FF2B5EF4-FFF2-40B4-BE49-F238E27FC236}">
                <a16:creationId xmlns:a16="http://schemas.microsoft.com/office/drawing/2014/main" id="{F87C4986-D812-BB21-2CF4-13E0153FB1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8" name="TextBox 7">
            <a:extLst>
              <a:ext uri="{FF2B5EF4-FFF2-40B4-BE49-F238E27FC236}">
                <a16:creationId xmlns:a16="http://schemas.microsoft.com/office/drawing/2014/main" id="{68BA9E1B-C331-805A-5103-23CA1A413C93}"/>
              </a:ext>
            </a:extLst>
          </p:cNvPr>
          <p:cNvSpPr txBox="1"/>
          <p:nvPr/>
        </p:nvSpPr>
        <p:spPr>
          <a:xfrm>
            <a:off x="1624263" y="564148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RS165</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F5558F05-F61B-92FE-E92E-7B2E8689BDFF}"/>
              </a:ext>
            </a:extLst>
          </p:cNvPr>
          <p:cNvSpPr txBox="1"/>
          <p:nvPr/>
        </p:nvSpPr>
        <p:spPr>
          <a:xfrm>
            <a:off x="1624262" y="11197214"/>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RS167</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D2C2EE88-328E-D13C-3000-443CCFCAE507}"/>
              </a:ext>
            </a:extLst>
          </p:cNvPr>
          <p:cNvSpPr txBox="1"/>
          <p:nvPr/>
        </p:nvSpPr>
        <p:spPr>
          <a:xfrm>
            <a:off x="5687746" y="5593831"/>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RS166</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7CFE4-362D-1629-5884-621812545CD6}"/>
              </a:ext>
            </a:extLst>
          </p:cNvPr>
          <p:cNvPicPr>
            <a:picLocks noChangeAspect="1"/>
          </p:cNvPicPr>
          <p:nvPr/>
        </p:nvPicPr>
        <p:blipFill>
          <a:blip r:embed="rId2"/>
          <a:stretch>
            <a:fillRect/>
          </a:stretch>
        </p:blipFill>
        <p:spPr>
          <a:xfrm>
            <a:off x="495299" y="762000"/>
            <a:ext cx="7467602" cy="10972799"/>
          </a:xfrm>
          <a:prstGeom prst="rect">
            <a:avLst/>
          </a:prstGeom>
        </p:spPr>
      </p:pic>
    </p:spTree>
    <p:extLst>
      <p:ext uri="{BB962C8B-B14F-4D97-AF65-F5344CB8AC3E}">
        <p14:creationId xmlns:p14="http://schemas.microsoft.com/office/powerpoint/2010/main" val="193113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ject 22"/>
          <p:cNvPicPr/>
          <p:nvPr/>
        </p:nvPicPr>
        <p:blipFill>
          <a:blip r:embed="rId2" cstate="print"/>
          <a:stretch>
            <a:fillRect/>
          </a:stretch>
        </p:blipFill>
        <p:spPr>
          <a:xfrm>
            <a:off x="4000499" y="6596792"/>
            <a:ext cx="3986513" cy="4881710"/>
          </a:xfrm>
          <a:prstGeom prst="rect">
            <a:avLst/>
          </a:prstGeom>
        </p:spPr>
      </p:pic>
      <p:sp>
        <p:nvSpPr>
          <p:cNvPr id="3" name="TextBox 2">
            <a:extLst>
              <a:ext uri="{FF2B5EF4-FFF2-40B4-BE49-F238E27FC236}">
                <a16:creationId xmlns:a16="http://schemas.microsoft.com/office/drawing/2014/main" id="{0AC0406A-B134-BDAB-1453-A3862CA58DA0}"/>
              </a:ext>
            </a:extLst>
          </p:cNvPr>
          <p:cNvSpPr txBox="1"/>
          <p:nvPr/>
        </p:nvSpPr>
        <p:spPr>
          <a:xfrm>
            <a:off x="88235" y="1043957"/>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PVC WALL PANEL  3050 X 305 X 8,5mm</a:t>
            </a:r>
            <a:endParaRPr lang="en-ZA" b="1" dirty="0">
              <a:solidFill>
                <a:schemeClr val="bg1"/>
              </a:solidFill>
              <a:latin typeface="+mn-lt"/>
            </a:endParaRPr>
          </a:p>
        </p:txBody>
      </p:sp>
      <p:pic>
        <p:nvPicPr>
          <p:cNvPr id="5" name="Picture 4" descr="A close-up of a wood panel&#10;&#10;AI-generated content may be incorrect.">
            <a:extLst>
              <a:ext uri="{FF2B5EF4-FFF2-40B4-BE49-F238E27FC236}">
                <a16:creationId xmlns:a16="http://schemas.microsoft.com/office/drawing/2014/main" id="{B50AC3F7-0DD6-DDAF-DE0A-574F365C0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512" y="1468549"/>
            <a:ext cx="3238500" cy="4703651"/>
          </a:xfrm>
          <a:prstGeom prst="rect">
            <a:avLst/>
          </a:prstGeom>
        </p:spPr>
      </p:pic>
      <p:pic>
        <p:nvPicPr>
          <p:cNvPr id="7" name="Picture 6" descr="A black and yellow rectangular object with lines&#10;&#10;AI-generated content may be incorrect.">
            <a:extLst>
              <a:ext uri="{FF2B5EF4-FFF2-40B4-BE49-F238E27FC236}">
                <a16:creationId xmlns:a16="http://schemas.microsoft.com/office/drawing/2014/main" id="{90D1DE40-7E96-CAFE-5429-76AA3A636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623" y="6596792"/>
            <a:ext cx="2962277" cy="4703651"/>
          </a:xfrm>
          <a:prstGeom prst="rect">
            <a:avLst/>
          </a:prstGeom>
        </p:spPr>
      </p:pic>
      <p:pic>
        <p:nvPicPr>
          <p:cNvPr id="9" name="Picture 8" descr="A close up of a snow&#10;&#10;AI-generated content may be incorrect.">
            <a:extLst>
              <a:ext uri="{FF2B5EF4-FFF2-40B4-BE49-F238E27FC236}">
                <a16:creationId xmlns:a16="http://schemas.microsoft.com/office/drawing/2014/main" id="{CF9E512E-6072-FDC8-8F45-7D7193273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3" y="1448445"/>
            <a:ext cx="3190875" cy="4703651"/>
          </a:xfrm>
          <a:prstGeom prst="rect">
            <a:avLst/>
          </a:prstGeom>
        </p:spPr>
      </p:pic>
      <p:pic>
        <p:nvPicPr>
          <p:cNvPr id="2" name="Picture 1">
            <a:extLst>
              <a:ext uri="{FF2B5EF4-FFF2-40B4-BE49-F238E27FC236}">
                <a16:creationId xmlns:a16="http://schemas.microsoft.com/office/drawing/2014/main" id="{9A77B0C3-BE5C-17FC-7811-A30A0B838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4" name="TextBox 3">
            <a:extLst>
              <a:ext uri="{FF2B5EF4-FFF2-40B4-BE49-F238E27FC236}">
                <a16:creationId xmlns:a16="http://schemas.microsoft.com/office/drawing/2014/main" id="{F4DFFEB7-7D8C-1DC3-08FF-172799C08A0F}"/>
              </a:ext>
            </a:extLst>
          </p:cNvPr>
          <p:cNvSpPr txBox="1"/>
          <p:nvPr/>
        </p:nvSpPr>
        <p:spPr>
          <a:xfrm>
            <a:off x="1624261" y="612505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RS168</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0865BEE-1AC7-D581-53DC-431D835DC8A0}"/>
              </a:ext>
            </a:extLst>
          </p:cNvPr>
          <p:cNvSpPr txBox="1"/>
          <p:nvPr/>
        </p:nvSpPr>
        <p:spPr>
          <a:xfrm>
            <a:off x="1624261" y="11300443"/>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RS170</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5454EAE-9EA9-C0C7-1FD0-579EFD93A23A}"/>
              </a:ext>
            </a:extLst>
          </p:cNvPr>
          <p:cNvSpPr txBox="1"/>
          <p:nvPr/>
        </p:nvSpPr>
        <p:spPr>
          <a:xfrm>
            <a:off x="5676900" y="6172200"/>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RS169</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6"/>
          <p:cNvPicPr/>
          <p:nvPr/>
        </p:nvPicPr>
        <p:blipFill>
          <a:blip r:embed="rId2" cstate="print"/>
          <a:stretch>
            <a:fillRect/>
          </a:stretch>
        </p:blipFill>
        <p:spPr>
          <a:xfrm>
            <a:off x="471805" y="1181807"/>
            <a:ext cx="7514586" cy="4864743"/>
          </a:xfrm>
          <a:prstGeom prst="rect">
            <a:avLst/>
          </a:prstGeom>
        </p:spPr>
      </p:pic>
      <p:pic>
        <p:nvPicPr>
          <p:cNvPr id="5" name="Picture 4" descr="A close up of a cell phone&#10;&#10;AI-generated content may be incorrect.">
            <a:extLst>
              <a:ext uri="{FF2B5EF4-FFF2-40B4-BE49-F238E27FC236}">
                <a16:creationId xmlns:a16="http://schemas.microsoft.com/office/drawing/2014/main" id="{24C55C5E-47CA-25A9-BF59-A63D7A984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161" y="6163774"/>
            <a:ext cx="2281238" cy="4990393"/>
          </a:xfrm>
          <a:prstGeom prst="rect">
            <a:avLst/>
          </a:prstGeom>
        </p:spPr>
      </p:pic>
      <p:pic>
        <p:nvPicPr>
          <p:cNvPr id="7" name="Picture 6" descr="A close-up of a cell phone&#10;&#10;AI-generated content may be incorrect.">
            <a:extLst>
              <a:ext uri="{FF2B5EF4-FFF2-40B4-BE49-F238E27FC236}">
                <a16:creationId xmlns:a16="http://schemas.microsoft.com/office/drawing/2014/main" id="{33286154-785C-D043-AAC6-77F1327A4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54" y="6177105"/>
            <a:ext cx="2315286" cy="5003991"/>
          </a:xfrm>
          <a:prstGeom prst="rect">
            <a:avLst/>
          </a:prstGeom>
        </p:spPr>
      </p:pic>
      <p:pic>
        <p:nvPicPr>
          <p:cNvPr id="9" name="Picture 8" descr="A close-up of a blue and gold striped wall&#10;&#10;AI-generated content may be incorrect.">
            <a:extLst>
              <a:ext uri="{FF2B5EF4-FFF2-40B4-BE49-F238E27FC236}">
                <a16:creationId xmlns:a16="http://schemas.microsoft.com/office/drawing/2014/main" id="{CCDEBCFE-60BD-8840-95D1-E62BABF38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1963" y="6197501"/>
            <a:ext cx="2274428" cy="4963197"/>
          </a:xfrm>
          <a:prstGeom prst="rect">
            <a:avLst/>
          </a:prstGeom>
        </p:spPr>
      </p:pic>
      <p:sp>
        <p:nvSpPr>
          <p:cNvPr id="4" name="TextBox 3">
            <a:extLst>
              <a:ext uri="{FF2B5EF4-FFF2-40B4-BE49-F238E27FC236}">
                <a16:creationId xmlns:a16="http://schemas.microsoft.com/office/drawing/2014/main" id="{7D3BD0DE-27CE-2BE5-4406-EBF7746388D0}"/>
              </a:ext>
            </a:extLst>
          </p:cNvPr>
          <p:cNvSpPr txBox="1"/>
          <p:nvPr/>
        </p:nvSpPr>
        <p:spPr>
          <a:xfrm>
            <a:off x="388552" y="747198"/>
            <a:ext cx="4028667" cy="369332"/>
          </a:xfrm>
          <a:prstGeom prst="rect">
            <a:avLst/>
          </a:prstGeom>
          <a:noFill/>
        </p:spPr>
        <p:txBody>
          <a:bodyPr wrap="none" rtlCol="0">
            <a:spAutoFit/>
          </a:bodyPr>
          <a:lstStyle/>
          <a:p>
            <a:r>
              <a:rPr lang="en-US" b="1" dirty="0">
                <a:solidFill>
                  <a:schemeClr val="bg1"/>
                </a:solidFill>
                <a:latin typeface="+mn-lt"/>
              </a:rPr>
              <a:t>FLUTED PANEL PVC 3050 X 305 X 8,5mm</a:t>
            </a:r>
            <a:endParaRPr lang="en-ZA" b="1" dirty="0">
              <a:solidFill>
                <a:schemeClr val="bg1"/>
              </a:solidFill>
              <a:latin typeface="+mn-lt"/>
            </a:endParaRPr>
          </a:p>
        </p:txBody>
      </p:sp>
      <p:pic>
        <p:nvPicPr>
          <p:cNvPr id="2" name="Picture 1">
            <a:extLst>
              <a:ext uri="{FF2B5EF4-FFF2-40B4-BE49-F238E27FC236}">
                <a16:creationId xmlns:a16="http://schemas.microsoft.com/office/drawing/2014/main" id="{F31B1CC4-DA3F-5977-DB6E-862E68CDC2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3" name="TextBox 2">
            <a:extLst>
              <a:ext uri="{FF2B5EF4-FFF2-40B4-BE49-F238E27FC236}">
                <a16:creationId xmlns:a16="http://schemas.microsoft.com/office/drawing/2014/main" id="{DE258203-A862-C4F1-AADF-EB003F63AB3A}"/>
              </a:ext>
            </a:extLst>
          </p:cNvPr>
          <p:cNvSpPr txBox="1"/>
          <p:nvPr/>
        </p:nvSpPr>
        <p:spPr>
          <a:xfrm>
            <a:off x="1146878" y="1118109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RS171</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6FBFD34-5403-0D8A-185B-6E97B6FF6ACD}"/>
              </a:ext>
            </a:extLst>
          </p:cNvPr>
          <p:cNvSpPr txBox="1"/>
          <p:nvPr/>
        </p:nvSpPr>
        <p:spPr>
          <a:xfrm>
            <a:off x="6337658" y="1118109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RS173</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176CBF4-2539-E7A2-04D9-4070DFB2165C}"/>
              </a:ext>
            </a:extLst>
          </p:cNvPr>
          <p:cNvSpPr txBox="1"/>
          <p:nvPr/>
        </p:nvSpPr>
        <p:spPr>
          <a:xfrm>
            <a:off x="3730933" y="11201677"/>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RS172</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19"/>
          <p:cNvPicPr/>
          <p:nvPr/>
        </p:nvPicPr>
        <p:blipFill>
          <a:blip r:embed="rId2" cstate="print"/>
          <a:stretch>
            <a:fillRect/>
          </a:stretch>
        </p:blipFill>
        <p:spPr>
          <a:xfrm>
            <a:off x="3604640" y="1524000"/>
            <a:ext cx="4382372" cy="9829800"/>
          </a:xfrm>
          <a:prstGeom prst="rect">
            <a:avLst/>
          </a:prstGeom>
        </p:spPr>
      </p:pic>
      <p:pic>
        <p:nvPicPr>
          <p:cNvPr id="5" name="Picture 4" descr="A close-up of a snowy mountain&#10;&#10;AI-generated content may be incorrect.">
            <a:extLst>
              <a:ext uri="{FF2B5EF4-FFF2-40B4-BE49-F238E27FC236}">
                <a16:creationId xmlns:a16="http://schemas.microsoft.com/office/drawing/2014/main" id="{86AF958F-D0F7-66EE-00E8-6F50E65AC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88" y="6545427"/>
            <a:ext cx="2781300" cy="4495801"/>
          </a:xfrm>
          <a:prstGeom prst="rect">
            <a:avLst/>
          </a:prstGeom>
        </p:spPr>
      </p:pic>
      <p:pic>
        <p:nvPicPr>
          <p:cNvPr id="7" name="Picture 6" descr="A close-up of a stone surface&#10;&#10;AI-generated content may be incorrect.">
            <a:extLst>
              <a:ext uri="{FF2B5EF4-FFF2-40B4-BE49-F238E27FC236}">
                <a16:creationId xmlns:a16="http://schemas.microsoft.com/office/drawing/2014/main" id="{FE013747-07BE-F8D1-A90D-407736829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88" y="1541585"/>
            <a:ext cx="2781300" cy="4502081"/>
          </a:xfrm>
          <a:prstGeom prst="rect">
            <a:avLst/>
          </a:prstGeom>
        </p:spPr>
      </p:pic>
      <p:sp>
        <p:nvSpPr>
          <p:cNvPr id="4" name="TextBox 3">
            <a:extLst>
              <a:ext uri="{FF2B5EF4-FFF2-40B4-BE49-F238E27FC236}">
                <a16:creationId xmlns:a16="http://schemas.microsoft.com/office/drawing/2014/main" id="{4F01DF5C-F86E-4F68-2335-1B3702BD0EAB}"/>
              </a:ext>
            </a:extLst>
          </p:cNvPr>
          <p:cNvSpPr txBox="1"/>
          <p:nvPr/>
        </p:nvSpPr>
        <p:spPr>
          <a:xfrm>
            <a:off x="471188" y="855158"/>
            <a:ext cx="4057521" cy="369332"/>
          </a:xfrm>
          <a:prstGeom prst="rect">
            <a:avLst/>
          </a:prstGeom>
          <a:noFill/>
        </p:spPr>
        <p:txBody>
          <a:bodyPr wrap="none" rtlCol="0">
            <a:spAutoFit/>
          </a:bodyPr>
          <a:lstStyle/>
          <a:p>
            <a:r>
              <a:rPr lang="en-US" b="1" dirty="0">
                <a:solidFill>
                  <a:schemeClr val="bg1"/>
                </a:solidFill>
                <a:latin typeface="+mn-lt"/>
              </a:rPr>
              <a:t>FLUTED PANEL PVC 3050 X 400 X 8,5MM</a:t>
            </a:r>
            <a:endParaRPr lang="en-ZA" b="1" dirty="0">
              <a:solidFill>
                <a:schemeClr val="bg1"/>
              </a:solidFill>
              <a:latin typeface="+mn-lt"/>
            </a:endParaRPr>
          </a:p>
        </p:txBody>
      </p:sp>
      <p:pic>
        <p:nvPicPr>
          <p:cNvPr id="2" name="Picture 1">
            <a:extLst>
              <a:ext uri="{FF2B5EF4-FFF2-40B4-BE49-F238E27FC236}">
                <a16:creationId xmlns:a16="http://schemas.microsoft.com/office/drawing/2014/main" id="{415F94C3-C275-998A-100A-B138C6C26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3" name="TextBox 2">
            <a:extLst>
              <a:ext uri="{FF2B5EF4-FFF2-40B4-BE49-F238E27FC236}">
                <a16:creationId xmlns:a16="http://schemas.microsoft.com/office/drawing/2014/main" id="{6D0DEFEF-E0F1-3338-89DF-0B1DE79F31BB}"/>
              </a:ext>
            </a:extLst>
          </p:cNvPr>
          <p:cNvSpPr txBox="1"/>
          <p:nvPr/>
        </p:nvSpPr>
        <p:spPr>
          <a:xfrm>
            <a:off x="1341516" y="11142879"/>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RS175</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33602555-8357-81F3-68BD-EDCDFAB6C89E}"/>
              </a:ext>
            </a:extLst>
          </p:cNvPr>
          <p:cNvSpPr txBox="1"/>
          <p:nvPr/>
        </p:nvSpPr>
        <p:spPr>
          <a:xfrm>
            <a:off x="1352722" y="6038790"/>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RS174</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ject 38"/>
          <p:cNvPicPr/>
          <p:nvPr/>
        </p:nvPicPr>
        <p:blipFill>
          <a:blip r:embed="rId2" cstate="print"/>
          <a:stretch>
            <a:fillRect/>
          </a:stretch>
        </p:blipFill>
        <p:spPr>
          <a:xfrm>
            <a:off x="471805" y="6667927"/>
            <a:ext cx="7514586" cy="4762073"/>
          </a:xfrm>
          <a:prstGeom prst="rect">
            <a:avLst/>
          </a:prstGeom>
        </p:spPr>
      </p:pic>
      <p:sp>
        <p:nvSpPr>
          <p:cNvPr id="3" name="TextBox 2">
            <a:extLst>
              <a:ext uri="{FF2B5EF4-FFF2-40B4-BE49-F238E27FC236}">
                <a16:creationId xmlns:a16="http://schemas.microsoft.com/office/drawing/2014/main" id="{1385C8AD-1D0A-EECC-6B0A-40550FCEC7A8}"/>
              </a:ext>
            </a:extLst>
          </p:cNvPr>
          <p:cNvSpPr txBox="1"/>
          <p:nvPr/>
        </p:nvSpPr>
        <p:spPr>
          <a:xfrm>
            <a:off x="-113601" y="1004902"/>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PVC WALL PANEL 3050 X 305 X 8,5mm</a:t>
            </a:r>
            <a:endParaRPr lang="en-ZA" b="1" dirty="0">
              <a:solidFill>
                <a:schemeClr val="bg1"/>
              </a:solidFill>
              <a:latin typeface="+mn-lt"/>
            </a:endParaRPr>
          </a:p>
        </p:txBody>
      </p:sp>
      <p:pic>
        <p:nvPicPr>
          <p:cNvPr id="5" name="Picture 4" descr="A close-up of a cell phone screen&#10;&#10;AI-generated content may be incorrect.">
            <a:extLst>
              <a:ext uri="{FF2B5EF4-FFF2-40B4-BE49-F238E27FC236}">
                <a16:creationId xmlns:a16="http://schemas.microsoft.com/office/drawing/2014/main" id="{C4A8A1BB-96AF-B169-C845-B010AC410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012" y="1504641"/>
            <a:ext cx="1976438" cy="4114800"/>
          </a:xfrm>
          <a:prstGeom prst="rect">
            <a:avLst/>
          </a:prstGeom>
        </p:spPr>
      </p:pic>
      <p:pic>
        <p:nvPicPr>
          <p:cNvPr id="7" name="Picture 6" descr="A white and gold rectangular object with gold stripes&#10;&#10;AI-generated content may be incorrect.">
            <a:extLst>
              <a:ext uri="{FF2B5EF4-FFF2-40B4-BE49-F238E27FC236}">
                <a16:creationId xmlns:a16="http://schemas.microsoft.com/office/drawing/2014/main" id="{B625BC9D-7EB7-1AE1-411F-CF76B208F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10" y="1532526"/>
            <a:ext cx="1982338" cy="4120376"/>
          </a:xfrm>
          <a:prstGeom prst="rect">
            <a:avLst/>
          </a:prstGeom>
        </p:spPr>
      </p:pic>
      <p:pic>
        <p:nvPicPr>
          <p:cNvPr id="9" name="Picture 8" descr="A close up of a cell phone&#10;&#10;AI-generated content may be incorrect.">
            <a:extLst>
              <a:ext uri="{FF2B5EF4-FFF2-40B4-BE49-F238E27FC236}">
                <a16:creationId xmlns:a16="http://schemas.microsoft.com/office/drawing/2014/main" id="{1FA9F91B-ABAB-3FF4-0A42-DBDB0E70E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6414" y="1532526"/>
            <a:ext cx="1970538" cy="4086922"/>
          </a:xfrm>
          <a:prstGeom prst="rect">
            <a:avLst/>
          </a:prstGeom>
        </p:spPr>
      </p:pic>
      <p:pic>
        <p:nvPicPr>
          <p:cNvPr id="2" name="Picture 1">
            <a:extLst>
              <a:ext uri="{FF2B5EF4-FFF2-40B4-BE49-F238E27FC236}">
                <a16:creationId xmlns:a16="http://schemas.microsoft.com/office/drawing/2014/main" id="{FE425241-00EA-7352-0916-A3EFC4F20C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4" name="TextBox 3">
            <a:extLst>
              <a:ext uri="{FF2B5EF4-FFF2-40B4-BE49-F238E27FC236}">
                <a16:creationId xmlns:a16="http://schemas.microsoft.com/office/drawing/2014/main" id="{AD4B74F5-3077-8EEA-EC17-849309A4EABC}"/>
              </a:ext>
            </a:extLst>
          </p:cNvPr>
          <p:cNvSpPr txBox="1"/>
          <p:nvPr/>
        </p:nvSpPr>
        <p:spPr>
          <a:xfrm>
            <a:off x="1133526" y="5712699"/>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RS176</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738158D-B0D3-D70B-97E4-B64AFE23BAAC}"/>
              </a:ext>
            </a:extLst>
          </p:cNvPr>
          <p:cNvSpPr txBox="1"/>
          <p:nvPr/>
        </p:nvSpPr>
        <p:spPr>
          <a:xfrm>
            <a:off x="6324306" y="5712699"/>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RS178</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3C4299E2-CCBD-1977-6E72-B8E2ADD81A86}"/>
              </a:ext>
            </a:extLst>
          </p:cNvPr>
          <p:cNvSpPr txBox="1"/>
          <p:nvPr/>
        </p:nvSpPr>
        <p:spPr>
          <a:xfrm>
            <a:off x="3717581" y="5733280"/>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RS177</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ject 22"/>
          <p:cNvPicPr/>
          <p:nvPr/>
        </p:nvPicPr>
        <p:blipFill>
          <a:blip r:embed="rId2" cstate="print"/>
          <a:stretch>
            <a:fillRect/>
          </a:stretch>
        </p:blipFill>
        <p:spPr>
          <a:xfrm>
            <a:off x="2522547" y="1181808"/>
            <a:ext cx="3413105" cy="10445997"/>
          </a:xfrm>
          <a:prstGeom prst="rect">
            <a:avLst/>
          </a:prstGeom>
        </p:spPr>
      </p:pic>
      <p:sp>
        <p:nvSpPr>
          <p:cNvPr id="3" name="TextBox 2">
            <a:extLst>
              <a:ext uri="{FF2B5EF4-FFF2-40B4-BE49-F238E27FC236}">
                <a16:creationId xmlns:a16="http://schemas.microsoft.com/office/drawing/2014/main" id="{03D98D6E-FD01-EAF7-1BA1-208901F9F8F8}"/>
              </a:ext>
            </a:extLst>
          </p:cNvPr>
          <p:cNvSpPr txBox="1"/>
          <p:nvPr/>
        </p:nvSpPr>
        <p:spPr>
          <a:xfrm>
            <a:off x="-35455" y="796039"/>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PVC WALL PANEL  3050 X 305 X 8,5mm</a:t>
            </a:r>
            <a:endParaRPr lang="en-ZA" b="1" dirty="0">
              <a:solidFill>
                <a:schemeClr val="bg1"/>
              </a:solidFill>
              <a:latin typeface="+mn-lt"/>
            </a:endParaRPr>
          </a:p>
        </p:txBody>
      </p:sp>
      <p:pic>
        <p:nvPicPr>
          <p:cNvPr id="5" name="Picture 4" descr="A close-up of a cell phone screen&#10;&#10;AI-generated content may be incorrect.">
            <a:extLst>
              <a:ext uri="{FF2B5EF4-FFF2-40B4-BE49-F238E27FC236}">
                <a16:creationId xmlns:a16="http://schemas.microsoft.com/office/drawing/2014/main" id="{2AEA5203-CAF9-B01B-EBD2-2A7CBF564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915" y="6679354"/>
            <a:ext cx="1495208" cy="4410078"/>
          </a:xfrm>
          <a:prstGeom prst="rect">
            <a:avLst/>
          </a:prstGeom>
        </p:spPr>
      </p:pic>
      <p:pic>
        <p:nvPicPr>
          <p:cNvPr id="7" name="Picture 6" descr="A close-up of a wood panel&#10;&#10;AI-generated content may be incorrect.">
            <a:extLst>
              <a:ext uri="{FF2B5EF4-FFF2-40B4-BE49-F238E27FC236}">
                <a16:creationId xmlns:a16="http://schemas.microsoft.com/office/drawing/2014/main" id="{A1B25190-5CBB-5E18-CC20-359BD63CD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77" y="6771543"/>
            <a:ext cx="1486413" cy="4324816"/>
          </a:xfrm>
          <a:prstGeom prst="rect">
            <a:avLst/>
          </a:prstGeom>
        </p:spPr>
      </p:pic>
      <p:pic>
        <p:nvPicPr>
          <p:cNvPr id="9" name="Picture 8" descr="A close-up of a wood panel&#10;&#10;AI-generated content may be incorrect.">
            <a:extLst>
              <a:ext uri="{FF2B5EF4-FFF2-40B4-BE49-F238E27FC236}">
                <a16:creationId xmlns:a16="http://schemas.microsoft.com/office/drawing/2014/main" id="{700D3279-E1AC-7E0A-679E-B51CBBF70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681" y="1241114"/>
            <a:ext cx="1490810" cy="4324816"/>
          </a:xfrm>
          <a:prstGeom prst="rect">
            <a:avLst/>
          </a:prstGeom>
        </p:spPr>
      </p:pic>
      <p:pic>
        <p:nvPicPr>
          <p:cNvPr id="11" name="Picture 10" descr="A wood panel with black lines&#10;&#10;AI-generated content may be incorrect.">
            <a:extLst>
              <a:ext uri="{FF2B5EF4-FFF2-40B4-BE49-F238E27FC236}">
                <a16:creationId xmlns:a16="http://schemas.microsoft.com/office/drawing/2014/main" id="{4C934995-7C3D-F5E3-2135-A282B95A6F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6330" y="1210240"/>
            <a:ext cx="1473220" cy="4360217"/>
          </a:xfrm>
          <a:prstGeom prst="rect">
            <a:avLst/>
          </a:prstGeom>
        </p:spPr>
      </p:pic>
      <p:pic>
        <p:nvPicPr>
          <p:cNvPr id="2" name="Picture 1">
            <a:extLst>
              <a:ext uri="{FF2B5EF4-FFF2-40B4-BE49-F238E27FC236}">
                <a16:creationId xmlns:a16="http://schemas.microsoft.com/office/drawing/2014/main" id="{7D1089C6-4066-A81D-C877-57F9977D3B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4" name="TextBox 3">
            <a:extLst>
              <a:ext uri="{FF2B5EF4-FFF2-40B4-BE49-F238E27FC236}">
                <a16:creationId xmlns:a16="http://schemas.microsoft.com/office/drawing/2014/main" id="{A5B35A72-A4CA-A420-4323-B3E785BAA409}"/>
              </a:ext>
            </a:extLst>
          </p:cNvPr>
          <p:cNvSpPr txBox="1"/>
          <p:nvPr/>
        </p:nvSpPr>
        <p:spPr>
          <a:xfrm>
            <a:off x="868796" y="11148251"/>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RS181</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6CEE5EE-7103-E22E-28C1-2F90F1238922}"/>
              </a:ext>
            </a:extLst>
          </p:cNvPr>
          <p:cNvSpPr txBox="1"/>
          <p:nvPr/>
        </p:nvSpPr>
        <p:spPr>
          <a:xfrm>
            <a:off x="6652728" y="11170110"/>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RS182</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B60C470F-8910-F42D-6046-771EDFFD6DD4}"/>
              </a:ext>
            </a:extLst>
          </p:cNvPr>
          <p:cNvSpPr txBox="1"/>
          <p:nvPr/>
        </p:nvSpPr>
        <p:spPr>
          <a:xfrm>
            <a:off x="826567" y="5617822"/>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RS179</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936045A-E3C4-3469-4F83-FF528FA8E0E8}"/>
              </a:ext>
            </a:extLst>
          </p:cNvPr>
          <p:cNvSpPr txBox="1"/>
          <p:nvPr/>
        </p:nvSpPr>
        <p:spPr>
          <a:xfrm>
            <a:off x="6549000" y="5647667"/>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RS180</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ject 16"/>
          <p:cNvPicPr/>
          <p:nvPr/>
        </p:nvPicPr>
        <p:blipFill>
          <a:blip r:embed="rId2" cstate="print"/>
          <a:stretch>
            <a:fillRect/>
          </a:stretch>
        </p:blipFill>
        <p:spPr>
          <a:xfrm>
            <a:off x="3604017" y="1181808"/>
            <a:ext cx="4382373" cy="10445996"/>
          </a:xfrm>
          <a:prstGeom prst="rect">
            <a:avLst/>
          </a:prstGeom>
        </p:spPr>
      </p:pic>
      <p:sp>
        <p:nvSpPr>
          <p:cNvPr id="3" name="TextBox 2">
            <a:extLst>
              <a:ext uri="{FF2B5EF4-FFF2-40B4-BE49-F238E27FC236}">
                <a16:creationId xmlns:a16="http://schemas.microsoft.com/office/drawing/2014/main" id="{9926A44A-823E-2798-83F6-0016856F511F}"/>
              </a:ext>
            </a:extLst>
          </p:cNvPr>
          <p:cNvSpPr txBox="1"/>
          <p:nvPr/>
        </p:nvSpPr>
        <p:spPr>
          <a:xfrm>
            <a:off x="-75094" y="744664"/>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PVC WALL PANEL  3050 X 305 X 8,5mm</a:t>
            </a:r>
            <a:endParaRPr lang="en-ZA" b="1" dirty="0">
              <a:solidFill>
                <a:schemeClr val="bg1"/>
              </a:solidFill>
              <a:latin typeface="+mn-lt"/>
            </a:endParaRPr>
          </a:p>
        </p:txBody>
      </p:sp>
      <p:pic>
        <p:nvPicPr>
          <p:cNvPr id="5" name="Picture 4" descr="A white wood with gold stripes&#10;&#10;AI-generated content may be incorrect.">
            <a:extLst>
              <a:ext uri="{FF2B5EF4-FFF2-40B4-BE49-F238E27FC236}">
                <a16:creationId xmlns:a16="http://schemas.microsoft.com/office/drawing/2014/main" id="{03C5F21D-1935-3410-7A23-0044668C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71" y="4913906"/>
            <a:ext cx="3181350" cy="2676164"/>
          </a:xfrm>
          <a:prstGeom prst="rect">
            <a:avLst/>
          </a:prstGeom>
        </p:spPr>
      </p:pic>
      <p:pic>
        <p:nvPicPr>
          <p:cNvPr id="7" name="Picture 6" descr="A black and gold wood with gold stripes&#10;&#10;AI-generated content may be incorrect.">
            <a:extLst>
              <a:ext uri="{FF2B5EF4-FFF2-40B4-BE49-F238E27FC236}">
                <a16:creationId xmlns:a16="http://schemas.microsoft.com/office/drawing/2014/main" id="{988122C4-F915-9434-0CA5-734CEA594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21" y="8594163"/>
            <a:ext cx="3162300" cy="2683437"/>
          </a:xfrm>
          <a:prstGeom prst="rect">
            <a:avLst/>
          </a:prstGeom>
        </p:spPr>
      </p:pic>
      <p:pic>
        <p:nvPicPr>
          <p:cNvPr id="9" name="Picture 8" descr="A close-up of a wood panel&#10;&#10;AI-generated content may be incorrect.">
            <a:extLst>
              <a:ext uri="{FF2B5EF4-FFF2-40B4-BE49-F238E27FC236}">
                <a16:creationId xmlns:a16="http://schemas.microsoft.com/office/drawing/2014/main" id="{9C9D2999-E649-4511-C4D5-3DDF81E36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071" y="1309472"/>
            <a:ext cx="3200400" cy="2636170"/>
          </a:xfrm>
          <a:prstGeom prst="rect">
            <a:avLst/>
          </a:prstGeom>
        </p:spPr>
      </p:pic>
      <p:pic>
        <p:nvPicPr>
          <p:cNvPr id="2" name="Picture 1">
            <a:extLst>
              <a:ext uri="{FF2B5EF4-FFF2-40B4-BE49-F238E27FC236}">
                <a16:creationId xmlns:a16="http://schemas.microsoft.com/office/drawing/2014/main" id="{A98C0911-8439-D0F4-693D-58837F7DE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4" name="TextBox 3">
            <a:extLst>
              <a:ext uri="{FF2B5EF4-FFF2-40B4-BE49-F238E27FC236}">
                <a16:creationId xmlns:a16="http://schemas.microsoft.com/office/drawing/2014/main" id="{6DB727CF-91A3-6BBE-1159-D45501ABF8FD}"/>
              </a:ext>
            </a:extLst>
          </p:cNvPr>
          <p:cNvSpPr txBox="1"/>
          <p:nvPr/>
        </p:nvSpPr>
        <p:spPr>
          <a:xfrm>
            <a:off x="1415862" y="11277600"/>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RS185</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18645B7B-7511-7FC3-4B45-C5D1B0F1F2D7}"/>
              </a:ext>
            </a:extLst>
          </p:cNvPr>
          <p:cNvSpPr txBox="1"/>
          <p:nvPr/>
        </p:nvSpPr>
        <p:spPr>
          <a:xfrm>
            <a:off x="1260333" y="4028027"/>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RS183</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949C124-165B-3F8C-ECF9-0AC1607B2DD0}"/>
              </a:ext>
            </a:extLst>
          </p:cNvPr>
          <p:cNvSpPr txBox="1"/>
          <p:nvPr/>
        </p:nvSpPr>
        <p:spPr>
          <a:xfrm>
            <a:off x="1353752" y="7632991"/>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RS184</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7CD7FC7-E214-36EF-73E0-05DC8A9CC9E7}"/>
              </a:ext>
            </a:extLst>
          </p:cNvPr>
          <p:cNvSpPr txBox="1">
            <a:spLocks/>
          </p:cNvSpPr>
          <p:nvPr/>
        </p:nvSpPr>
        <p:spPr>
          <a:xfrm>
            <a:off x="1025443" y="5534305"/>
            <a:ext cx="6400781" cy="2101850"/>
          </a:xfrm>
          <a:prstGeom prst="rect">
            <a:avLst/>
          </a:prstGeom>
        </p:spPr>
        <p:txBody>
          <a:bodyPr vert="horz" lIns="91440" tIns="45720" rIns="91440" bIns="45720" rtlCol="0" anchor="ct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300" b="1" cap="all" dirty="0">
                <a:solidFill>
                  <a:schemeClr val="tx1"/>
                </a:solidFill>
                <a:latin typeface="Berlin Sans FB" panose="020E0602020502020306" pitchFamily="34" charset="0"/>
              </a:rPr>
              <a:t>RED ONYX</a:t>
            </a:r>
          </a:p>
          <a:p>
            <a:r>
              <a:rPr lang="en-US" sz="1300" b="1" dirty="0">
                <a:solidFill>
                  <a:schemeClr val="tx1"/>
                </a:solidFill>
                <a:latin typeface="Open Sans" panose="020B0606030504020204" pitchFamily="34" charset="0"/>
              </a:rPr>
              <a:t>Red onyx </a:t>
            </a:r>
            <a:r>
              <a:rPr lang="en-US" sz="1300" dirty="0">
                <a:solidFill>
                  <a:schemeClr val="tx1"/>
                </a:solidFill>
                <a:latin typeface="Open Sans" panose="020B0606030504020204" pitchFamily="34" charset="0"/>
              </a:rPr>
              <a:t>are types of onyx that feature warm, earthy undertones. These stones can range </a:t>
            </a:r>
            <a:r>
              <a:rPr lang="en-US" sz="1300" dirty="0" err="1">
                <a:solidFill>
                  <a:schemeClr val="tx1"/>
                </a:solidFill>
                <a:latin typeface="Open Sans" panose="020B0606030504020204" pitchFamily="34" charset="0"/>
              </a:rPr>
              <a:t>fRS</a:t>
            </a:r>
            <a:r>
              <a:rPr lang="en-US" sz="1300" dirty="0">
                <a:solidFill>
                  <a:schemeClr val="tx1"/>
                </a:solidFill>
                <a:latin typeface="Open Sans" panose="020B0606030504020204" pitchFamily="34" charset="0"/>
              </a:rPr>
              <a:t> rusty red to chocolate brown and are often characterized by bands or veins of contrasting color. Red and brown onyx are highly prized for their natural beauty and warm aesthetic.</a:t>
            </a:r>
            <a:endParaRPr lang="en-US" sz="1300" b="1" cap="all" dirty="0">
              <a:solidFill>
                <a:schemeClr val="tx1"/>
              </a:solidFill>
            </a:endParaRPr>
          </a:p>
        </p:txBody>
      </p:sp>
      <p:pic>
        <p:nvPicPr>
          <p:cNvPr id="3" name="Picture 2">
            <a:extLst>
              <a:ext uri="{FF2B5EF4-FFF2-40B4-BE49-F238E27FC236}">
                <a16:creationId xmlns:a16="http://schemas.microsoft.com/office/drawing/2014/main" id="{A61A910A-7111-0941-EE7E-524B4553ED8C}"/>
              </a:ext>
            </a:extLst>
          </p:cNvPr>
          <p:cNvPicPr>
            <a:picLocks noChangeAspect="1"/>
          </p:cNvPicPr>
          <p:nvPr/>
        </p:nvPicPr>
        <p:blipFill>
          <a:blip r:embed="rId2"/>
          <a:srcRect l="6101" r="11804" b="1"/>
          <a:stretch/>
        </p:blipFill>
        <p:spPr>
          <a:xfrm>
            <a:off x="1025441" y="1588038"/>
            <a:ext cx="6400781" cy="3898370"/>
          </a:xfrm>
          <a:prstGeom prst="rect">
            <a:avLst/>
          </a:prstGeom>
        </p:spPr>
      </p:pic>
      <p:pic>
        <p:nvPicPr>
          <p:cNvPr id="4" name="Picture 3">
            <a:extLst>
              <a:ext uri="{FF2B5EF4-FFF2-40B4-BE49-F238E27FC236}">
                <a16:creationId xmlns:a16="http://schemas.microsoft.com/office/drawing/2014/main" id="{6C3B3298-7BD4-B5DE-9DFA-C87D4879569F}"/>
              </a:ext>
            </a:extLst>
          </p:cNvPr>
          <p:cNvPicPr>
            <a:picLocks noChangeAspect="1"/>
          </p:cNvPicPr>
          <p:nvPr/>
        </p:nvPicPr>
        <p:blipFill>
          <a:blip r:embed="rId3"/>
          <a:srcRect l="5198" r="4061"/>
          <a:stretch/>
        </p:blipFill>
        <p:spPr>
          <a:xfrm>
            <a:off x="1425482" y="7651395"/>
            <a:ext cx="5600701" cy="3898370"/>
          </a:xfrm>
          <a:prstGeom prst="rect">
            <a:avLst/>
          </a:prstGeom>
        </p:spPr>
      </p:pic>
      <p:pic>
        <p:nvPicPr>
          <p:cNvPr id="5" name="Picture 4">
            <a:extLst>
              <a:ext uri="{FF2B5EF4-FFF2-40B4-BE49-F238E27FC236}">
                <a16:creationId xmlns:a16="http://schemas.microsoft.com/office/drawing/2014/main" id="{0C0EBD10-F3BB-1E1A-387A-6C52006AD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300" y="227314"/>
            <a:ext cx="1928153" cy="1830086"/>
          </a:xfrm>
          <a:prstGeom prst="rect">
            <a:avLst/>
          </a:prstGeom>
        </p:spPr>
      </p:pic>
      <p:sp>
        <p:nvSpPr>
          <p:cNvPr id="7" name="TextBox 6">
            <a:extLst>
              <a:ext uri="{FF2B5EF4-FFF2-40B4-BE49-F238E27FC236}">
                <a16:creationId xmlns:a16="http://schemas.microsoft.com/office/drawing/2014/main" id="{941ABDC6-07BB-37B1-2474-B2789BBBEA95}"/>
              </a:ext>
            </a:extLst>
          </p:cNvPr>
          <p:cNvSpPr txBox="1"/>
          <p:nvPr/>
        </p:nvSpPr>
        <p:spPr>
          <a:xfrm>
            <a:off x="3714312" y="721542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RS186</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9EF59E5-8226-8A0D-428B-4A9E9EA84050}"/>
              </a:ext>
            </a:extLst>
          </p:cNvPr>
          <p:cNvSpPr txBox="1"/>
          <p:nvPr/>
        </p:nvSpPr>
        <p:spPr>
          <a:xfrm>
            <a:off x="1255467" y="674592"/>
            <a:ext cx="4245428" cy="369332"/>
          </a:xfrm>
          <a:prstGeom prst="rect">
            <a:avLst/>
          </a:prstGeom>
          <a:noFill/>
        </p:spPr>
        <p:txBody>
          <a:bodyPr wrap="square">
            <a:spAutoFit/>
          </a:bodyPr>
          <a:lstStyle/>
          <a:p>
            <a:r>
              <a:rPr lang="en-US" sz="1800" b="1" dirty="0">
                <a:solidFill>
                  <a:schemeClr val="bg1"/>
                </a:solidFill>
                <a:latin typeface="+mj-lt"/>
              </a:rPr>
              <a:t>PVC WALL PANEL 2400 X 1200</a:t>
            </a:r>
          </a:p>
        </p:txBody>
      </p:sp>
    </p:spTree>
    <p:extLst>
      <p:ext uri="{BB962C8B-B14F-4D97-AF65-F5344CB8AC3E}">
        <p14:creationId xmlns:p14="http://schemas.microsoft.com/office/powerpoint/2010/main" val="304330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44D21-3472-D6F3-D047-9C45A5FA9ABD}"/>
              </a:ext>
            </a:extLst>
          </p:cNvPr>
          <p:cNvPicPr>
            <a:picLocks noChangeAspect="1"/>
          </p:cNvPicPr>
          <p:nvPr/>
        </p:nvPicPr>
        <p:blipFill>
          <a:blip r:embed="rId2"/>
          <a:srcRect t="12515" r="2" b="11115"/>
          <a:stretch/>
        </p:blipFill>
        <p:spPr>
          <a:xfrm>
            <a:off x="2095499" y="1181808"/>
            <a:ext cx="5894149" cy="3999792"/>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3" name="Text Placeholder 2">
            <a:extLst>
              <a:ext uri="{FF2B5EF4-FFF2-40B4-BE49-F238E27FC236}">
                <a16:creationId xmlns:a16="http://schemas.microsoft.com/office/drawing/2014/main" id="{1BFD44BC-FC2D-01A8-952A-97E939E5DE65}"/>
              </a:ext>
            </a:extLst>
          </p:cNvPr>
          <p:cNvSpPr txBox="1">
            <a:spLocks/>
          </p:cNvSpPr>
          <p:nvPr/>
        </p:nvSpPr>
        <p:spPr>
          <a:xfrm>
            <a:off x="559636" y="1562812"/>
            <a:ext cx="1688264" cy="3212490"/>
          </a:xfrm>
          <a:prstGeom prst="rect">
            <a:avLst/>
          </a:prstGeom>
        </p:spPr>
        <p:txBody>
          <a:bodyPr vert="horz" lIns="91440" tIns="45720" rIns="91440" bIns="45720" rtlCol="0" anchor="ctr">
            <a:normAutofit fontScale="325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4200" b="1" cap="all" dirty="0">
                <a:latin typeface="Arial Rounded MT Bold" panose="020F0704030504030204" pitchFamily="34" charset="0"/>
                <a:ea typeface="Open Sans" panose="020B0606030504020204" pitchFamily="34" charset="0"/>
                <a:cs typeface="Open Sans" panose="020B0606030504020204" pitchFamily="34" charset="0"/>
              </a:rPr>
              <a:t>LAVANTE</a:t>
            </a:r>
          </a:p>
          <a:p>
            <a:pPr algn="ctr"/>
            <a:r>
              <a:rPr lang="en-US" sz="3400" b="1" dirty="0">
                <a:solidFill>
                  <a:srgbClr val="000000"/>
                </a:solidFill>
                <a:latin typeface="Open Sans" panose="020B0606030504020204" pitchFamily="34" charset="0"/>
              </a:rPr>
              <a:t>LAVANTE</a:t>
            </a:r>
            <a:r>
              <a:rPr lang="en-US" sz="3400" dirty="0">
                <a:solidFill>
                  <a:srgbClr val="000000"/>
                </a:solidFill>
                <a:latin typeface="Open Sans" panose="020B0606030504020204" pitchFamily="34" charset="0"/>
              </a:rPr>
              <a:t> is a variety of Italian marble with a red-purple color already used by the </a:t>
            </a:r>
            <a:r>
              <a:rPr lang="en-US" sz="3400" dirty="0" err="1">
                <a:solidFill>
                  <a:srgbClr val="000000"/>
                </a:solidFill>
                <a:latin typeface="Open Sans" panose="020B0606030504020204" pitchFamily="34" charset="0"/>
              </a:rPr>
              <a:t>RSans</a:t>
            </a:r>
            <a:r>
              <a:rPr lang="en-US" sz="3400" dirty="0">
                <a:solidFill>
                  <a:srgbClr val="000000"/>
                </a:solidFill>
                <a:latin typeface="Open Sans" panose="020B0606030504020204" pitchFamily="34" charset="0"/>
              </a:rPr>
              <a:t> for the construction of columns, floors and walls. The background of this stone is characterized by a predominantly reddish pigmentation, due to the presence of iron oxides, on which a striking and dense interweaving of glossy white veins stands out.</a:t>
            </a:r>
            <a:endParaRPr lang="en-US" sz="3400" b="1" cap="all" dirty="0"/>
          </a:p>
        </p:txBody>
      </p:sp>
      <p:pic>
        <p:nvPicPr>
          <p:cNvPr id="4" name="Picture 3">
            <a:extLst>
              <a:ext uri="{FF2B5EF4-FFF2-40B4-BE49-F238E27FC236}">
                <a16:creationId xmlns:a16="http://schemas.microsoft.com/office/drawing/2014/main" id="{6905C744-BE1B-0C11-7B72-FAECE7E76913}"/>
              </a:ext>
            </a:extLst>
          </p:cNvPr>
          <p:cNvPicPr>
            <a:picLocks noChangeAspect="1"/>
          </p:cNvPicPr>
          <p:nvPr/>
        </p:nvPicPr>
        <p:blipFill>
          <a:blip r:embed="rId3"/>
          <a:stretch>
            <a:fillRect/>
          </a:stretch>
        </p:blipFill>
        <p:spPr>
          <a:xfrm>
            <a:off x="5316166" y="1258256"/>
            <a:ext cx="2582398" cy="2418806"/>
          </a:xfrm>
          <a:prstGeom prst="rect">
            <a:avLst/>
          </a:prstGeom>
        </p:spPr>
      </p:pic>
      <p:pic>
        <p:nvPicPr>
          <p:cNvPr id="6" name="Picture 5">
            <a:extLst>
              <a:ext uri="{FF2B5EF4-FFF2-40B4-BE49-F238E27FC236}">
                <a16:creationId xmlns:a16="http://schemas.microsoft.com/office/drawing/2014/main" id="{9DCE3DC6-C3F3-9EAD-3AFF-CAAC5065C2AF}"/>
              </a:ext>
            </a:extLst>
          </p:cNvPr>
          <p:cNvPicPr>
            <a:picLocks noChangeAspect="1"/>
          </p:cNvPicPr>
          <p:nvPr/>
        </p:nvPicPr>
        <p:blipFill>
          <a:blip r:embed="rId4"/>
          <a:srcRect l="16221" r="21971" b="-3"/>
          <a:stretch/>
        </p:blipFill>
        <p:spPr>
          <a:xfrm>
            <a:off x="559635" y="5562604"/>
            <a:ext cx="7430013" cy="5714995"/>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Picture 6">
            <a:extLst>
              <a:ext uri="{FF2B5EF4-FFF2-40B4-BE49-F238E27FC236}">
                <a16:creationId xmlns:a16="http://schemas.microsoft.com/office/drawing/2014/main" id="{58DBBB33-DF8E-B905-1A31-3EDBF7FC6D7D}"/>
              </a:ext>
            </a:extLst>
          </p:cNvPr>
          <p:cNvPicPr>
            <a:picLocks noChangeAspect="1"/>
          </p:cNvPicPr>
          <p:nvPr/>
        </p:nvPicPr>
        <p:blipFill>
          <a:blip r:embed="rId5"/>
          <a:srcRect t="32670" r="-1" b="5287"/>
          <a:stretch/>
        </p:blipFill>
        <p:spPr>
          <a:xfrm>
            <a:off x="559636" y="5562605"/>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5" name="Text Placeholder 2">
            <a:extLst>
              <a:ext uri="{FF2B5EF4-FFF2-40B4-BE49-F238E27FC236}">
                <a16:creationId xmlns:a16="http://schemas.microsoft.com/office/drawing/2014/main" id="{0C212188-E283-05AA-6AE7-3F10F12DFEC8}"/>
              </a:ext>
            </a:extLst>
          </p:cNvPr>
          <p:cNvSpPr txBox="1">
            <a:spLocks/>
          </p:cNvSpPr>
          <p:nvPr/>
        </p:nvSpPr>
        <p:spPr>
          <a:xfrm>
            <a:off x="995744" y="9627309"/>
            <a:ext cx="6466711" cy="1910940"/>
          </a:xfrm>
          <a:prstGeom prst="rect">
            <a:avLst/>
          </a:prstGeom>
        </p:spPr>
        <p:txBody>
          <a:bodyPr vert="horz" lIns="91440" tIns="45720" rIns="91440" bIns="45720" rtlCol="0" anchor="ctr">
            <a:normAutofit fontScale="850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indent="-228600">
              <a:buFont typeface="Arial" panose="020B0604020202020204" pitchFamily="34" charset="0"/>
              <a:buChar char="•"/>
            </a:pPr>
            <a:r>
              <a:rPr lang="en-US" sz="1900" b="1" cap="all" dirty="0">
                <a:solidFill>
                  <a:schemeClr val="bg1"/>
                </a:solidFill>
              </a:rPr>
              <a:t>BLACK MARQUINA</a:t>
            </a:r>
          </a:p>
          <a:p>
            <a:pPr indent="-228600">
              <a:buFont typeface="Arial" panose="020B0604020202020204" pitchFamily="34" charset="0"/>
              <a:buChar char="•"/>
            </a:pPr>
            <a:r>
              <a:rPr lang="en-US" sz="1500" b="1" cap="all" dirty="0">
                <a:solidFill>
                  <a:schemeClr val="bg1"/>
                </a:solidFill>
              </a:rPr>
              <a:t>Black represents luxury and high-end design, which makes Black Marquina the most desirable marble. This marble is a timeless classic that lends an authentic appearance to the structure. The rich, dark black color with striking gray or white fissures </a:t>
            </a:r>
          </a:p>
          <a:p>
            <a:pPr indent="-228600">
              <a:buFont typeface="Arial" panose="020B0604020202020204" pitchFamily="34" charset="0"/>
              <a:buChar char="•"/>
            </a:pPr>
            <a:r>
              <a:rPr lang="en-US" sz="1500" b="1" cap="all" dirty="0">
                <a:solidFill>
                  <a:schemeClr val="bg1"/>
                </a:solidFill>
              </a:rPr>
              <a:t>black Marquina marble disseminating the glory of its hierarchy on the market, but so are its types. This marble adds prestige and splendor almost everywhere it is utilized, including in interior design projects, wall claddings, countertops, and flooring.</a:t>
            </a:r>
          </a:p>
          <a:p>
            <a:pPr indent="-228600">
              <a:buFont typeface="Arial" panose="020B0604020202020204" pitchFamily="34" charset="0"/>
              <a:buChar char="•"/>
            </a:pPr>
            <a:endParaRPr lang="en-US" sz="1500" b="1" cap="all" dirty="0">
              <a:solidFill>
                <a:schemeClr val="bg1"/>
              </a:solidFill>
            </a:endParaRPr>
          </a:p>
          <a:p>
            <a:r>
              <a:rPr lang="en-US" sz="1500" b="1" cap="all" dirty="0">
                <a:solidFill>
                  <a:schemeClr val="bg1"/>
                </a:solidFill>
              </a:rPr>
              <a:t> </a:t>
            </a:r>
          </a:p>
        </p:txBody>
      </p:sp>
      <p:pic>
        <p:nvPicPr>
          <p:cNvPr id="9" name="Picture 8">
            <a:extLst>
              <a:ext uri="{FF2B5EF4-FFF2-40B4-BE49-F238E27FC236}">
                <a16:creationId xmlns:a16="http://schemas.microsoft.com/office/drawing/2014/main" id="{64ECDEE9-47B7-D63C-5886-256E84D86C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8" name="TextBox 7">
            <a:extLst>
              <a:ext uri="{FF2B5EF4-FFF2-40B4-BE49-F238E27FC236}">
                <a16:creationId xmlns:a16="http://schemas.microsoft.com/office/drawing/2014/main" id="{6D143CB9-7059-C4B4-2B8D-475214709BF8}"/>
              </a:ext>
            </a:extLst>
          </p:cNvPr>
          <p:cNvSpPr txBox="1"/>
          <p:nvPr/>
        </p:nvSpPr>
        <p:spPr>
          <a:xfrm>
            <a:off x="2031845" y="8602117"/>
            <a:ext cx="1023037" cy="400110"/>
          </a:xfrm>
          <a:prstGeom prst="rect">
            <a:avLst/>
          </a:prstGeom>
          <a:noFill/>
        </p:spPr>
        <p:txBody>
          <a:bodyPr wrap="square" rtlCol="0">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RS188</a:t>
            </a:r>
            <a:endParaRPr lang="en-ZA"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E4F8FB7D-F49C-B4C4-08E9-C25ED1164778}"/>
              </a:ext>
            </a:extLst>
          </p:cNvPr>
          <p:cNvSpPr txBox="1"/>
          <p:nvPr/>
        </p:nvSpPr>
        <p:spPr>
          <a:xfrm>
            <a:off x="836220" y="4513314"/>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RS187</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954B9A89-D1C9-0320-A2AD-E0FC7DFE415E}"/>
              </a:ext>
            </a:extLst>
          </p:cNvPr>
          <p:cNvSpPr txBox="1"/>
          <p:nvPr/>
        </p:nvSpPr>
        <p:spPr>
          <a:xfrm>
            <a:off x="1255467" y="674592"/>
            <a:ext cx="4245428" cy="369332"/>
          </a:xfrm>
          <a:prstGeom prst="rect">
            <a:avLst/>
          </a:prstGeom>
          <a:noFill/>
        </p:spPr>
        <p:txBody>
          <a:bodyPr wrap="square">
            <a:spAutoFit/>
          </a:bodyPr>
          <a:lstStyle/>
          <a:p>
            <a:r>
              <a:rPr lang="en-US" sz="1800" b="1" dirty="0">
                <a:solidFill>
                  <a:schemeClr val="bg1"/>
                </a:solidFill>
                <a:latin typeface="+mj-lt"/>
              </a:rPr>
              <a:t>PVC WALL PANEL 2400 X 1200</a:t>
            </a:r>
          </a:p>
        </p:txBody>
      </p:sp>
    </p:spTree>
    <p:extLst>
      <p:ext uri="{BB962C8B-B14F-4D97-AF65-F5344CB8AC3E}">
        <p14:creationId xmlns:p14="http://schemas.microsoft.com/office/powerpoint/2010/main" val="286755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2E9512-6E6A-7719-797C-21F21227F979}"/>
              </a:ext>
            </a:extLst>
          </p:cNvPr>
          <p:cNvPicPr>
            <a:picLocks noChangeAspect="1"/>
          </p:cNvPicPr>
          <p:nvPr/>
        </p:nvPicPr>
        <p:blipFill>
          <a:blip r:embed="rId2"/>
          <a:stretch>
            <a:fillRect/>
          </a:stretch>
        </p:blipFill>
        <p:spPr>
          <a:xfrm>
            <a:off x="800100" y="990600"/>
            <a:ext cx="6896100" cy="3864100"/>
          </a:xfrm>
          <a:prstGeom prst="rect">
            <a:avLst/>
          </a:prstGeom>
        </p:spPr>
      </p:pic>
      <p:sp>
        <p:nvSpPr>
          <p:cNvPr id="4" name="Text Placeholder 2">
            <a:extLst>
              <a:ext uri="{FF2B5EF4-FFF2-40B4-BE49-F238E27FC236}">
                <a16:creationId xmlns:a16="http://schemas.microsoft.com/office/drawing/2014/main" id="{0F833E51-D4CA-C179-AC2C-78145095E36A}"/>
              </a:ext>
            </a:extLst>
          </p:cNvPr>
          <p:cNvSpPr txBox="1">
            <a:spLocks/>
          </p:cNvSpPr>
          <p:nvPr/>
        </p:nvSpPr>
        <p:spPr>
          <a:xfrm>
            <a:off x="800100" y="4854700"/>
            <a:ext cx="6896100" cy="1546100"/>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kern="1200" cap="all" dirty="0">
                <a:solidFill>
                  <a:schemeClr val="tx1"/>
                </a:solidFill>
              </a:rPr>
              <a:t>STATUARIO</a:t>
            </a:r>
          </a:p>
          <a:p>
            <a:r>
              <a:rPr lang="en-US" sz="1700" b="1" kern="1200" cap="all" dirty="0" err="1">
                <a:solidFill>
                  <a:schemeClr val="tx1"/>
                </a:solidFill>
              </a:rPr>
              <a:t>Statuario</a:t>
            </a:r>
            <a:r>
              <a:rPr lang="en-US" sz="1700" b="1" kern="1200" cap="all" dirty="0">
                <a:solidFill>
                  <a:schemeClr val="tx1"/>
                </a:solidFill>
              </a:rPr>
              <a:t> is inspired by a famous Italian marble with a white bright background covered by elegant gray veins that run across the stone. This is a perfect and timeless choice that makes any space and design with a stunning aesthetic.</a:t>
            </a:r>
          </a:p>
        </p:txBody>
      </p:sp>
      <p:pic>
        <p:nvPicPr>
          <p:cNvPr id="6" name="Picture 5" descr="A close up of a wood surface&#10;&#10;AI-generated content may be incorrect.">
            <a:extLst>
              <a:ext uri="{FF2B5EF4-FFF2-40B4-BE49-F238E27FC236}">
                <a16:creationId xmlns:a16="http://schemas.microsoft.com/office/drawing/2014/main" id="{E85941AC-645F-2F49-3752-49D1F82EF9C7}"/>
              </a:ext>
            </a:extLst>
          </p:cNvPr>
          <p:cNvPicPr>
            <a:picLocks noChangeAspect="1"/>
          </p:cNvPicPr>
          <p:nvPr/>
        </p:nvPicPr>
        <p:blipFill>
          <a:blip r:embed="rId3">
            <a:extLst>
              <a:ext uri="{28A0092B-C50C-407E-A947-70E740481C1C}">
                <a14:useLocalDpi xmlns:a14="http://schemas.microsoft.com/office/drawing/2010/main" val="0"/>
              </a:ext>
            </a:extLst>
          </a:blip>
          <a:srcRect l="15233" r="17165" b="-2"/>
          <a:stretch/>
        </p:blipFill>
        <p:spPr>
          <a:xfrm>
            <a:off x="800100" y="6623300"/>
            <a:ext cx="3079849" cy="4191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 Placeholder 2">
            <a:extLst>
              <a:ext uri="{FF2B5EF4-FFF2-40B4-BE49-F238E27FC236}">
                <a16:creationId xmlns:a16="http://schemas.microsoft.com/office/drawing/2014/main" id="{6915E6D5-D520-C5DC-A6C6-0DF6490A13B8}"/>
              </a:ext>
            </a:extLst>
          </p:cNvPr>
          <p:cNvSpPr txBox="1">
            <a:spLocks/>
          </p:cNvSpPr>
          <p:nvPr/>
        </p:nvSpPr>
        <p:spPr>
          <a:xfrm>
            <a:off x="29732" y="11036800"/>
            <a:ext cx="4620584" cy="775494"/>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a:t>SMOKED DARK OAK</a:t>
            </a:r>
            <a:endParaRPr lang="en-US" sz="2400" b="1" cap="all" dirty="0"/>
          </a:p>
        </p:txBody>
      </p:sp>
      <p:pic>
        <p:nvPicPr>
          <p:cNvPr id="8" name="Picture 7" descr="A close-up of a marble&#10;&#10;AI-generated content may be incorrect.">
            <a:extLst>
              <a:ext uri="{FF2B5EF4-FFF2-40B4-BE49-F238E27FC236}">
                <a16:creationId xmlns:a16="http://schemas.microsoft.com/office/drawing/2014/main" id="{5E126740-3634-F4D0-3DD3-774E8DCD63C7}"/>
              </a:ext>
            </a:extLst>
          </p:cNvPr>
          <p:cNvPicPr>
            <a:picLocks noChangeAspect="1"/>
          </p:cNvPicPr>
          <p:nvPr/>
        </p:nvPicPr>
        <p:blipFill>
          <a:blip r:embed="rId4"/>
          <a:srcRect r="3393"/>
          <a:stretch/>
        </p:blipFill>
        <p:spPr>
          <a:xfrm>
            <a:off x="4229101" y="6623300"/>
            <a:ext cx="3467100" cy="4191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 Placeholder 2">
            <a:extLst>
              <a:ext uri="{FF2B5EF4-FFF2-40B4-BE49-F238E27FC236}">
                <a16:creationId xmlns:a16="http://schemas.microsoft.com/office/drawing/2014/main" id="{D4244D7F-7287-CAA2-78E7-96BCAC20C999}"/>
              </a:ext>
            </a:extLst>
          </p:cNvPr>
          <p:cNvSpPr txBox="1">
            <a:spLocks/>
          </p:cNvSpPr>
          <p:nvPr/>
        </p:nvSpPr>
        <p:spPr>
          <a:xfrm>
            <a:off x="3807884" y="11036800"/>
            <a:ext cx="4620584" cy="775494"/>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a:t>CREMA ZAFRA</a:t>
            </a:r>
            <a:endParaRPr lang="en-US" sz="2400" b="1" cap="all" dirty="0"/>
          </a:p>
        </p:txBody>
      </p:sp>
      <p:pic>
        <p:nvPicPr>
          <p:cNvPr id="2" name="Picture 1">
            <a:extLst>
              <a:ext uri="{FF2B5EF4-FFF2-40B4-BE49-F238E27FC236}">
                <a16:creationId xmlns:a16="http://schemas.microsoft.com/office/drawing/2014/main" id="{76D98FC0-39FF-82F0-C3A9-05A00ECF1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3" name="TextBox 2">
            <a:extLst>
              <a:ext uri="{FF2B5EF4-FFF2-40B4-BE49-F238E27FC236}">
                <a16:creationId xmlns:a16="http://schemas.microsoft.com/office/drawing/2014/main" id="{378F730C-5FB9-E651-4D26-3E38137114AF}"/>
              </a:ext>
            </a:extLst>
          </p:cNvPr>
          <p:cNvSpPr txBox="1"/>
          <p:nvPr/>
        </p:nvSpPr>
        <p:spPr>
          <a:xfrm>
            <a:off x="2228129" y="1078757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RS190</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A272A328-1D9A-B496-C891-420E195EE15C}"/>
              </a:ext>
            </a:extLst>
          </p:cNvPr>
          <p:cNvSpPr txBox="1"/>
          <p:nvPr/>
        </p:nvSpPr>
        <p:spPr>
          <a:xfrm>
            <a:off x="6255103" y="4836771"/>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RS189</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795AE3B4-3CEB-2304-DC38-65B038895B99}"/>
              </a:ext>
            </a:extLst>
          </p:cNvPr>
          <p:cNvSpPr txBox="1"/>
          <p:nvPr/>
        </p:nvSpPr>
        <p:spPr>
          <a:xfrm>
            <a:off x="5823310" y="10787309"/>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RS191</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8570B40A-AB37-7528-8F95-D279DA239E5B}"/>
              </a:ext>
            </a:extLst>
          </p:cNvPr>
          <p:cNvSpPr txBox="1"/>
          <p:nvPr/>
        </p:nvSpPr>
        <p:spPr>
          <a:xfrm>
            <a:off x="1255467" y="674592"/>
            <a:ext cx="4245428" cy="369332"/>
          </a:xfrm>
          <a:prstGeom prst="rect">
            <a:avLst/>
          </a:prstGeom>
          <a:noFill/>
        </p:spPr>
        <p:txBody>
          <a:bodyPr wrap="square">
            <a:spAutoFit/>
          </a:bodyPr>
          <a:lstStyle/>
          <a:p>
            <a:r>
              <a:rPr lang="en-US" sz="1800" b="1" dirty="0">
                <a:solidFill>
                  <a:schemeClr val="bg1"/>
                </a:solidFill>
                <a:latin typeface="+mj-lt"/>
              </a:rPr>
              <a:t>PVC WALL PANEL 2400 X 1200</a:t>
            </a:r>
          </a:p>
        </p:txBody>
      </p:sp>
    </p:spTree>
    <p:extLst>
      <p:ext uri="{BB962C8B-B14F-4D97-AF65-F5344CB8AC3E}">
        <p14:creationId xmlns:p14="http://schemas.microsoft.com/office/powerpoint/2010/main" val="1906074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85B25-5C8D-48AE-48CC-C9AF604DCF94}"/>
              </a:ext>
            </a:extLst>
          </p:cNvPr>
          <p:cNvPicPr>
            <a:picLocks noChangeAspect="1"/>
          </p:cNvPicPr>
          <p:nvPr/>
        </p:nvPicPr>
        <p:blipFill>
          <a:blip r:embed="rId2"/>
          <a:srcRect r="3393"/>
          <a:stretch/>
        </p:blipFill>
        <p:spPr>
          <a:xfrm>
            <a:off x="4533900" y="4921768"/>
            <a:ext cx="3257414" cy="25529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 Placeholder 2">
            <a:extLst>
              <a:ext uri="{FF2B5EF4-FFF2-40B4-BE49-F238E27FC236}">
                <a16:creationId xmlns:a16="http://schemas.microsoft.com/office/drawing/2014/main" id="{656200DD-1139-EB59-D063-491B6F9F48DB}"/>
              </a:ext>
            </a:extLst>
          </p:cNvPr>
          <p:cNvSpPr txBox="1">
            <a:spLocks/>
          </p:cNvSpPr>
          <p:nvPr/>
        </p:nvSpPr>
        <p:spPr>
          <a:xfrm>
            <a:off x="5067300" y="7549685"/>
            <a:ext cx="2899833" cy="513516"/>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dirty="0">
                <a:effectLst>
                  <a:glow rad="38100">
                    <a:schemeClr val="bg1">
                      <a:lumMod val="50000"/>
                      <a:lumOff val="50000"/>
                      <a:alpha val="20000"/>
                    </a:schemeClr>
                  </a:glow>
                </a:effectLst>
              </a:rPr>
              <a:t>SILVER TRAVERTINE</a:t>
            </a:r>
          </a:p>
        </p:txBody>
      </p:sp>
      <p:sp>
        <p:nvSpPr>
          <p:cNvPr id="4" name="Text Placeholder 2">
            <a:extLst>
              <a:ext uri="{FF2B5EF4-FFF2-40B4-BE49-F238E27FC236}">
                <a16:creationId xmlns:a16="http://schemas.microsoft.com/office/drawing/2014/main" id="{4F043DB7-5428-91F6-8A39-BF06ED834349}"/>
              </a:ext>
            </a:extLst>
          </p:cNvPr>
          <p:cNvSpPr txBox="1">
            <a:spLocks/>
          </p:cNvSpPr>
          <p:nvPr/>
        </p:nvSpPr>
        <p:spPr>
          <a:xfrm>
            <a:off x="4757353" y="3581401"/>
            <a:ext cx="3033961" cy="513516"/>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dirty="0"/>
              <a:t>BOTTOCHINO</a:t>
            </a:r>
          </a:p>
        </p:txBody>
      </p:sp>
      <p:pic>
        <p:nvPicPr>
          <p:cNvPr id="5" name="Picture 4" descr="A close-up of a pink surface&#10;&#10;AI-generated content may be incorrect.">
            <a:extLst>
              <a:ext uri="{FF2B5EF4-FFF2-40B4-BE49-F238E27FC236}">
                <a16:creationId xmlns:a16="http://schemas.microsoft.com/office/drawing/2014/main" id="{644F1A22-745D-27A3-2B68-7C1470B35ACC}"/>
              </a:ext>
            </a:extLst>
          </p:cNvPr>
          <p:cNvPicPr>
            <a:picLocks noChangeAspect="1"/>
          </p:cNvPicPr>
          <p:nvPr/>
        </p:nvPicPr>
        <p:blipFill>
          <a:blip r:embed="rId3"/>
          <a:srcRect t="5136" r="2" b="5137"/>
          <a:stretch/>
        </p:blipFill>
        <p:spPr>
          <a:xfrm>
            <a:off x="4533900" y="1215041"/>
            <a:ext cx="3257414" cy="234074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close-up of a marble&#10;&#10;AI-generated content may be incorrect.">
            <a:extLst>
              <a:ext uri="{FF2B5EF4-FFF2-40B4-BE49-F238E27FC236}">
                <a16:creationId xmlns:a16="http://schemas.microsoft.com/office/drawing/2014/main" id="{3D9C5C4D-F0EE-748A-18B0-8D252D3CB20F}"/>
              </a:ext>
            </a:extLst>
          </p:cNvPr>
          <p:cNvPicPr>
            <a:picLocks noChangeAspect="1"/>
          </p:cNvPicPr>
          <p:nvPr/>
        </p:nvPicPr>
        <p:blipFill>
          <a:blip r:embed="rId4">
            <a:extLst>
              <a:ext uri="{28A0092B-C50C-407E-A947-70E740481C1C}">
                <a14:useLocalDpi xmlns:a14="http://schemas.microsoft.com/office/drawing/2010/main" val="0"/>
              </a:ext>
            </a:extLst>
          </a:blip>
          <a:srcRect r="1" b="1314"/>
          <a:stretch/>
        </p:blipFill>
        <p:spPr>
          <a:xfrm>
            <a:off x="986198" y="4921768"/>
            <a:ext cx="3242902" cy="2552900"/>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7" name="Text Placeholder 2">
            <a:extLst>
              <a:ext uri="{FF2B5EF4-FFF2-40B4-BE49-F238E27FC236}">
                <a16:creationId xmlns:a16="http://schemas.microsoft.com/office/drawing/2014/main" id="{4A6CFBF6-8DA4-1BAE-D70E-9D42113926B4}"/>
              </a:ext>
            </a:extLst>
          </p:cNvPr>
          <p:cNvSpPr txBox="1">
            <a:spLocks/>
          </p:cNvSpPr>
          <p:nvPr/>
        </p:nvSpPr>
        <p:spPr>
          <a:xfrm>
            <a:off x="1443448" y="7555545"/>
            <a:ext cx="2328402" cy="513517"/>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kern="1200" cap="all" dirty="0">
                <a:solidFill>
                  <a:schemeClr val="tx1"/>
                </a:solidFill>
              </a:rPr>
              <a:t>ONYX TROPICAL</a:t>
            </a:r>
          </a:p>
        </p:txBody>
      </p:sp>
      <p:pic>
        <p:nvPicPr>
          <p:cNvPr id="8" name="Picture 7" descr="A brown and white marble&#10;&#10;AI-generated content may be incorrect.">
            <a:extLst>
              <a:ext uri="{FF2B5EF4-FFF2-40B4-BE49-F238E27FC236}">
                <a16:creationId xmlns:a16="http://schemas.microsoft.com/office/drawing/2014/main" id="{8E4AE93C-B4E0-0D74-5175-B9388431FD51}"/>
              </a:ext>
            </a:extLst>
          </p:cNvPr>
          <p:cNvPicPr>
            <a:picLocks noChangeAspect="1"/>
          </p:cNvPicPr>
          <p:nvPr/>
        </p:nvPicPr>
        <p:blipFill>
          <a:blip r:embed="rId5">
            <a:extLst>
              <a:ext uri="{28A0092B-C50C-407E-A947-70E740481C1C}">
                <a14:useLocalDpi xmlns:a14="http://schemas.microsoft.com/office/drawing/2010/main" val="0"/>
              </a:ext>
            </a:extLst>
          </a:blip>
          <a:srcRect r="2" b="9488"/>
          <a:stretch/>
        </p:blipFill>
        <p:spPr>
          <a:xfrm rot="10800000">
            <a:off x="986198" y="1219200"/>
            <a:ext cx="3242902" cy="23622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9" name="Text Placeholder 2">
            <a:extLst>
              <a:ext uri="{FF2B5EF4-FFF2-40B4-BE49-F238E27FC236}">
                <a16:creationId xmlns:a16="http://schemas.microsoft.com/office/drawing/2014/main" id="{4414A5CE-0395-65E5-F1D7-38637EAE4367}"/>
              </a:ext>
            </a:extLst>
          </p:cNvPr>
          <p:cNvSpPr txBox="1">
            <a:spLocks/>
          </p:cNvSpPr>
          <p:nvPr/>
        </p:nvSpPr>
        <p:spPr>
          <a:xfrm>
            <a:off x="1174617" y="3531415"/>
            <a:ext cx="2866064" cy="557641"/>
          </a:xfrm>
          <a:prstGeom prst="rect">
            <a:avLst/>
          </a:prstGeom>
        </p:spPr>
        <p:txBody>
          <a:bodyPr vert="horz" lIns="91440" tIns="45720" rIns="91440" bIns="45720" rtlCol="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a:t>BROWN EMPRADOR</a:t>
            </a:r>
            <a:endParaRPr lang="en-US" sz="2400" b="1" cap="all" dirty="0"/>
          </a:p>
        </p:txBody>
      </p:sp>
      <p:pic>
        <p:nvPicPr>
          <p:cNvPr id="10" name="Picture 9">
            <a:extLst>
              <a:ext uri="{FF2B5EF4-FFF2-40B4-BE49-F238E27FC236}">
                <a16:creationId xmlns:a16="http://schemas.microsoft.com/office/drawing/2014/main" id="{A651B748-E5A6-C6E3-57E2-A9A47D5B0C9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18000"/>
                    </a14:imgEffect>
                  </a14:imgLayer>
                </a14:imgProps>
              </a:ext>
            </a:extLst>
          </a:blip>
          <a:srcRect t="4789" r="-1" b="14106"/>
          <a:stretch/>
        </p:blipFill>
        <p:spPr>
          <a:xfrm>
            <a:off x="4533900" y="8524581"/>
            <a:ext cx="3257414" cy="2379151"/>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pattFill prst="pct5">
            <a:fgClr>
              <a:schemeClr val="accent1"/>
            </a:fgClr>
            <a:bgClr>
              <a:schemeClr val="bg1"/>
            </a:bgClr>
          </a:pattFill>
        </p:spPr>
      </p:pic>
      <p:sp>
        <p:nvSpPr>
          <p:cNvPr id="11" name="Text Placeholder 2">
            <a:extLst>
              <a:ext uri="{FF2B5EF4-FFF2-40B4-BE49-F238E27FC236}">
                <a16:creationId xmlns:a16="http://schemas.microsoft.com/office/drawing/2014/main" id="{C1F46BA0-78C6-4F19-942C-D3ECA1414306}"/>
              </a:ext>
            </a:extLst>
          </p:cNvPr>
          <p:cNvSpPr txBox="1">
            <a:spLocks/>
          </p:cNvSpPr>
          <p:nvPr/>
        </p:nvSpPr>
        <p:spPr>
          <a:xfrm>
            <a:off x="4984424" y="10964831"/>
            <a:ext cx="2579818" cy="437637"/>
          </a:xfrm>
          <a:prstGeom prst="rect">
            <a:avLst/>
          </a:prstGeom>
        </p:spPr>
        <p:txBody>
          <a:bodyPr vert="horz" lIns="91440" tIns="45720" rIns="91440" bIns="45720" rtlCol="0" anchor="ct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000" b="1" cap="all" dirty="0">
                <a:solidFill>
                  <a:schemeClr val="tx2">
                    <a:lumMod val="50000"/>
                  </a:schemeClr>
                </a:solidFill>
              </a:rPr>
              <a:t>BLACK EMPRADOR</a:t>
            </a:r>
          </a:p>
        </p:txBody>
      </p:sp>
      <p:pic>
        <p:nvPicPr>
          <p:cNvPr id="12" name="Picture 11">
            <a:extLst>
              <a:ext uri="{FF2B5EF4-FFF2-40B4-BE49-F238E27FC236}">
                <a16:creationId xmlns:a16="http://schemas.microsoft.com/office/drawing/2014/main" id="{AD1B5674-296E-E11F-B232-A2DB2DE791BB}"/>
              </a:ext>
            </a:extLst>
          </p:cNvPr>
          <p:cNvPicPr>
            <a:picLocks noChangeAspect="1"/>
          </p:cNvPicPr>
          <p:nvPr/>
        </p:nvPicPr>
        <p:blipFill>
          <a:blip r:embed="rId8"/>
          <a:srcRect r="2" b="23630"/>
          <a:stretch/>
        </p:blipFill>
        <p:spPr>
          <a:xfrm>
            <a:off x="1140848" y="8538909"/>
            <a:ext cx="2899833" cy="2453035"/>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13" name="Text Placeholder 2">
            <a:extLst>
              <a:ext uri="{FF2B5EF4-FFF2-40B4-BE49-F238E27FC236}">
                <a16:creationId xmlns:a16="http://schemas.microsoft.com/office/drawing/2014/main" id="{12DFCD9E-E91E-546F-2CE4-DB17A54956E8}"/>
              </a:ext>
            </a:extLst>
          </p:cNvPr>
          <p:cNvSpPr txBox="1">
            <a:spLocks/>
          </p:cNvSpPr>
          <p:nvPr/>
        </p:nvSpPr>
        <p:spPr>
          <a:xfrm>
            <a:off x="1585652" y="11080331"/>
            <a:ext cx="2043993" cy="349250"/>
          </a:xfrm>
          <a:prstGeom prst="rect">
            <a:avLst/>
          </a:prstGeom>
        </p:spPr>
        <p:txBody>
          <a:bodyPr vert="horz" lIns="91440" tIns="45720" rIns="91440" bIns="45720" rtlCol="0">
            <a:normAutofit fontScale="925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000" b="1" cap="all" dirty="0"/>
              <a:t>SILVER PORTORO</a:t>
            </a:r>
          </a:p>
        </p:txBody>
      </p:sp>
      <p:pic>
        <p:nvPicPr>
          <p:cNvPr id="15" name="Picture 14">
            <a:extLst>
              <a:ext uri="{FF2B5EF4-FFF2-40B4-BE49-F238E27FC236}">
                <a16:creationId xmlns:a16="http://schemas.microsoft.com/office/drawing/2014/main" id="{0A8013D9-E8D4-1C32-E91F-71B027FDA5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14" name="TextBox 13">
            <a:extLst>
              <a:ext uri="{FF2B5EF4-FFF2-40B4-BE49-F238E27FC236}">
                <a16:creationId xmlns:a16="http://schemas.microsoft.com/office/drawing/2014/main" id="{AAF49FEF-EBE5-5DD6-FDBC-60EBE746B957}"/>
              </a:ext>
            </a:extLst>
          </p:cNvPr>
          <p:cNvSpPr txBox="1"/>
          <p:nvPr/>
        </p:nvSpPr>
        <p:spPr>
          <a:xfrm>
            <a:off x="5910405" y="11263512"/>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RS197</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89BB4AE-EBF7-A134-6166-B13D387E9CD9}"/>
              </a:ext>
            </a:extLst>
          </p:cNvPr>
          <p:cNvSpPr txBox="1"/>
          <p:nvPr/>
        </p:nvSpPr>
        <p:spPr>
          <a:xfrm>
            <a:off x="5762814" y="7921138"/>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RS195</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BC32AC39-F86D-6CBD-FE87-9A5600E28AA4}"/>
              </a:ext>
            </a:extLst>
          </p:cNvPr>
          <p:cNvSpPr txBox="1"/>
          <p:nvPr/>
        </p:nvSpPr>
        <p:spPr>
          <a:xfrm>
            <a:off x="1969886" y="11263512"/>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RS196</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7D7AC995-2942-3A2F-367D-F2502B242792}"/>
              </a:ext>
            </a:extLst>
          </p:cNvPr>
          <p:cNvSpPr txBox="1"/>
          <p:nvPr/>
        </p:nvSpPr>
        <p:spPr>
          <a:xfrm>
            <a:off x="1969886" y="7940047"/>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RS194</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23BD8DC8-3E29-1861-912A-2A8FF7405C49}"/>
              </a:ext>
            </a:extLst>
          </p:cNvPr>
          <p:cNvSpPr txBox="1"/>
          <p:nvPr/>
        </p:nvSpPr>
        <p:spPr>
          <a:xfrm>
            <a:off x="5779496" y="3908177"/>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RS193</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0CBBDAE5-F084-BCE9-81B5-1466FADBB075}"/>
              </a:ext>
            </a:extLst>
          </p:cNvPr>
          <p:cNvSpPr txBox="1"/>
          <p:nvPr/>
        </p:nvSpPr>
        <p:spPr>
          <a:xfrm>
            <a:off x="2003504" y="3929440"/>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RS192</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C7A0CA8C-2840-936C-6955-AB3BD9DAA490}"/>
              </a:ext>
            </a:extLst>
          </p:cNvPr>
          <p:cNvSpPr txBox="1"/>
          <p:nvPr/>
        </p:nvSpPr>
        <p:spPr>
          <a:xfrm>
            <a:off x="1255467" y="674592"/>
            <a:ext cx="4245428" cy="369332"/>
          </a:xfrm>
          <a:prstGeom prst="rect">
            <a:avLst/>
          </a:prstGeom>
          <a:noFill/>
        </p:spPr>
        <p:txBody>
          <a:bodyPr wrap="square">
            <a:spAutoFit/>
          </a:bodyPr>
          <a:lstStyle/>
          <a:p>
            <a:r>
              <a:rPr lang="en-US" sz="1800" b="1" dirty="0">
                <a:solidFill>
                  <a:schemeClr val="bg1"/>
                </a:solidFill>
                <a:latin typeface="+mj-lt"/>
              </a:rPr>
              <a:t>PVC WALL PANEL 2400 X 1200</a:t>
            </a:r>
          </a:p>
        </p:txBody>
      </p:sp>
    </p:spTree>
    <p:extLst>
      <p:ext uri="{BB962C8B-B14F-4D97-AF65-F5344CB8AC3E}">
        <p14:creationId xmlns:p14="http://schemas.microsoft.com/office/powerpoint/2010/main" val="52031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9CB0271-E7C6-AE89-CE33-56465F76AEA6}"/>
              </a:ext>
            </a:extLst>
          </p:cNvPr>
          <p:cNvGraphicFramePr>
            <a:graphicFrameLocks noGrp="1"/>
          </p:cNvGraphicFramePr>
          <p:nvPr>
            <p:extLst>
              <p:ext uri="{D42A27DB-BD31-4B8C-83A1-F6EECF244321}">
                <p14:modId xmlns:p14="http://schemas.microsoft.com/office/powerpoint/2010/main" val="2837279653"/>
              </p:ext>
            </p:extLst>
          </p:nvPr>
        </p:nvGraphicFramePr>
        <p:xfrm>
          <a:off x="495300" y="1219200"/>
          <a:ext cx="7467600" cy="10439401"/>
        </p:xfrm>
        <a:graphic>
          <a:graphicData uri="http://schemas.openxmlformats.org/drawingml/2006/table">
            <a:tbl>
              <a:tblPr firstRow="1" firstCol="1" bandRow="1">
                <a:tableStyleId>{5C22544A-7EE6-4342-B048-85BDC9FD1C3A}</a:tableStyleId>
              </a:tblPr>
              <a:tblGrid>
                <a:gridCol w="1890867">
                  <a:extLst>
                    <a:ext uri="{9D8B030D-6E8A-4147-A177-3AD203B41FA5}">
                      <a16:colId xmlns:a16="http://schemas.microsoft.com/office/drawing/2014/main" val="2414960712"/>
                    </a:ext>
                  </a:extLst>
                </a:gridCol>
                <a:gridCol w="2430138">
                  <a:extLst>
                    <a:ext uri="{9D8B030D-6E8A-4147-A177-3AD203B41FA5}">
                      <a16:colId xmlns:a16="http://schemas.microsoft.com/office/drawing/2014/main" val="460347927"/>
                    </a:ext>
                  </a:extLst>
                </a:gridCol>
                <a:gridCol w="3146595">
                  <a:extLst>
                    <a:ext uri="{9D8B030D-6E8A-4147-A177-3AD203B41FA5}">
                      <a16:colId xmlns:a16="http://schemas.microsoft.com/office/drawing/2014/main" val="2598865783"/>
                    </a:ext>
                  </a:extLst>
                </a:gridCol>
              </a:tblGrid>
              <a:tr h="765255">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Brand</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Specialization</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a:effectLst/>
                          <a:latin typeface="Calibri" panose="020F0502020204030204" pitchFamily="34" charset="0"/>
                          <a:cs typeface="Calibri" panose="020F0502020204030204" pitchFamily="34" charset="0"/>
                        </a:rPr>
                        <a:t>Core Products</a:t>
                      </a:r>
                      <a:endParaRPr lang="en-ZA" sz="2100" kern="10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extLst>
                  <a:ext uri="{0D108BD9-81ED-4DB2-BD59-A6C34878D82A}">
                    <a16:rowId xmlns:a16="http://schemas.microsoft.com/office/drawing/2014/main" val="2419913936"/>
                  </a:ext>
                </a:extLst>
              </a:tr>
              <a:tr h="2234839">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ROSMIKA DECOR</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Architectural Surfaces</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a:effectLst/>
                          <a:latin typeface="Calibri" panose="020F0502020204030204" pitchFamily="34" charset="0"/>
                          <a:cs typeface="Calibri" panose="020F0502020204030204" pitchFamily="34" charset="0"/>
                        </a:rPr>
                        <a:t>UV Wall Panels, WPC &amp; PVC Fluted Panels, Decorative Hardware</a:t>
                      </a:r>
                      <a:endParaRPr lang="en-ZA" sz="2100" kern="10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extLst>
                  <a:ext uri="{0D108BD9-81ED-4DB2-BD59-A6C34878D82A}">
                    <a16:rowId xmlns:a16="http://schemas.microsoft.com/office/drawing/2014/main" val="3619041167"/>
                  </a:ext>
                </a:extLst>
              </a:tr>
              <a:tr h="2234839">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STALLITA</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Bathroom Elegance</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a:effectLst/>
                          <a:latin typeface="Calibri" panose="020F0502020204030204" pitchFamily="34" charset="0"/>
                          <a:cs typeface="Calibri" panose="020F0502020204030204" pitchFamily="34" charset="0"/>
                        </a:rPr>
                        <a:t>Luxury Bathroom Vanities and Intelligent LED Mirrors</a:t>
                      </a:r>
                      <a:endParaRPr lang="en-ZA" sz="2100" kern="10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extLst>
                  <a:ext uri="{0D108BD9-81ED-4DB2-BD59-A6C34878D82A}">
                    <a16:rowId xmlns:a16="http://schemas.microsoft.com/office/drawing/2014/main" val="4275246332"/>
                  </a:ext>
                </a:extLst>
              </a:tr>
              <a:tr h="2234839">
                <a:tc>
                  <a:txBody>
                    <a:bodyPr/>
                    <a:lstStyle/>
                    <a:p>
                      <a:pPr>
                        <a:lnSpc>
                          <a:spcPct val="115000"/>
                        </a:lnSpc>
                        <a:spcAft>
                          <a:spcPts val="800"/>
                        </a:spcAft>
                        <a:buNone/>
                      </a:pPr>
                      <a:r>
                        <a:rPr lang="en-ZA" sz="2100" kern="100">
                          <a:effectLst/>
                          <a:latin typeface="Calibri" panose="020F0502020204030204" pitchFamily="34" charset="0"/>
                          <a:cs typeface="Calibri" panose="020F0502020204030204" pitchFamily="34" charset="0"/>
                        </a:rPr>
                        <a:t>REINA</a:t>
                      </a:r>
                      <a:endParaRPr lang="en-ZA" sz="2100" kern="10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The Queen of Comfort</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a:effectLst/>
                          <a:latin typeface="Calibri" panose="020F0502020204030204" pitchFamily="34" charset="0"/>
                          <a:cs typeface="Calibri" panose="020F0502020204030204" pitchFamily="34" charset="0"/>
                        </a:rPr>
                        <a:t>Premium, ergonomic, and stylish Toilet Seats</a:t>
                      </a:r>
                      <a:endParaRPr lang="en-ZA" sz="2100" kern="10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extLst>
                  <a:ext uri="{0D108BD9-81ED-4DB2-BD59-A6C34878D82A}">
                    <a16:rowId xmlns:a16="http://schemas.microsoft.com/office/drawing/2014/main" val="2676681374"/>
                  </a:ext>
                </a:extLst>
              </a:tr>
              <a:tr h="2969629">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CROIA</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Kitchen Innovation</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tc>
                  <a:txBody>
                    <a:bodyPr/>
                    <a:lstStyle/>
                    <a:p>
                      <a:pPr>
                        <a:lnSpc>
                          <a:spcPct val="115000"/>
                        </a:lnSpc>
                        <a:spcAft>
                          <a:spcPts val="800"/>
                        </a:spcAft>
                        <a:buNone/>
                      </a:pPr>
                      <a:r>
                        <a:rPr lang="en-ZA" sz="2100" kern="100" dirty="0">
                          <a:effectLst/>
                          <a:latin typeface="Calibri" panose="020F0502020204030204" pitchFamily="34" charset="0"/>
                          <a:cs typeface="Calibri" panose="020F0502020204030204" pitchFamily="34" charset="0"/>
                        </a:rPr>
                        <a:t>Smart Sinks, Handmade Sinks, Pull-down Faucets, and Prep Bowls</a:t>
                      </a:r>
                      <a:endParaRPr lang="en-ZA" sz="2100" kern="100" dirty="0">
                        <a:effectLst/>
                        <a:latin typeface="Calibri" panose="020F0502020204030204" pitchFamily="34" charset="0"/>
                        <a:ea typeface="Aptos" panose="020B0004020202020204" pitchFamily="34" charset="0"/>
                        <a:cs typeface="Calibri" panose="020F0502020204030204" pitchFamily="34" charset="0"/>
                      </a:endParaRPr>
                    </a:p>
                  </a:txBody>
                  <a:tcPr marL="16710" marR="16710" marT="16710" marB="16710" anchor="ctr"/>
                </a:tc>
                <a:extLst>
                  <a:ext uri="{0D108BD9-81ED-4DB2-BD59-A6C34878D82A}">
                    <a16:rowId xmlns:a16="http://schemas.microsoft.com/office/drawing/2014/main" val="3141278450"/>
                  </a:ext>
                </a:extLst>
              </a:tr>
            </a:tbl>
          </a:graphicData>
        </a:graphic>
      </p:graphicFrame>
    </p:spTree>
    <p:extLst>
      <p:ext uri="{BB962C8B-B14F-4D97-AF65-F5344CB8AC3E}">
        <p14:creationId xmlns:p14="http://schemas.microsoft.com/office/powerpoint/2010/main" val="316304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E506B-D801-6E29-C77F-C5D81EB43626}"/>
              </a:ext>
            </a:extLst>
          </p:cNvPr>
          <p:cNvPicPr>
            <a:picLocks noChangeAspect="1"/>
          </p:cNvPicPr>
          <p:nvPr/>
        </p:nvPicPr>
        <p:blipFill>
          <a:blip r:embed="rId2"/>
          <a:srcRect l="2348" r="352"/>
          <a:stretch/>
        </p:blipFill>
        <p:spPr>
          <a:xfrm>
            <a:off x="723900" y="1143000"/>
            <a:ext cx="3124200" cy="2384846"/>
          </a:xfrm>
          <a:prstGeom prst="rect">
            <a:avLst/>
          </a:prstGeom>
        </p:spPr>
      </p:pic>
      <p:sp>
        <p:nvSpPr>
          <p:cNvPr id="3" name="Text Placeholder 2">
            <a:extLst>
              <a:ext uri="{FF2B5EF4-FFF2-40B4-BE49-F238E27FC236}">
                <a16:creationId xmlns:a16="http://schemas.microsoft.com/office/drawing/2014/main" id="{96E1EF87-BE51-4911-31AC-1B14D2B11BD7}"/>
              </a:ext>
            </a:extLst>
          </p:cNvPr>
          <p:cNvSpPr txBox="1">
            <a:spLocks/>
          </p:cNvSpPr>
          <p:nvPr/>
        </p:nvSpPr>
        <p:spPr>
          <a:xfrm>
            <a:off x="792370" y="3527846"/>
            <a:ext cx="2481571" cy="544200"/>
          </a:xfrm>
          <a:prstGeom prst="rect">
            <a:avLst/>
          </a:prstGeom>
          <a:noFill/>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dirty="0"/>
              <a:t>AZALIA BLACK</a:t>
            </a:r>
          </a:p>
        </p:txBody>
      </p:sp>
      <p:pic>
        <p:nvPicPr>
          <p:cNvPr id="4" name="Picture 3">
            <a:extLst>
              <a:ext uri="{FF2B5EF4-FFF2-40B4-BE49-F238E27FC236}">
                <a16:creationId xmlns:a16="http://schemas.microsoft.com/office/drawing/2014/main" id="{0BA53F05-A2D3-52C1-0BEC-8EB2B8D02028}"/>
              </a:ext>
            </a:extLst>
          </p:cNvPr>
          <p:cNvPicPr>
            <a:picLocks noChangeAspect="1"/>
          </p:cNvPicPr>
          <p:nvPr/>
        </p:nvPicPr>
        <p:blipFill>
          <a:blip r:embed="rId3"/>
          <a:srcRect l="807" r="1894"/>
          <a:stretch/>
        </p:blipFill>
        <p:spPr>
          <a:xfrm>
            <a:off x="4453026" y="1143000"/>
            <a:ext cx="3424911" cy="2384846"/>
          </a:xfrm>
          <a:prstGeom prst="rect">
            <a:avLst/>
          </a:prstGeom>
        </p:spPr>
      </p:pic>
      <p:sp>
        <p:nvSpPr>
          <p:cNvPr id="5" name="Text Placeholder 2">
            <a:extLst>
              <a:ext uri="{FF2B5EF4-FFF2-40B4-BE49-F238E27FC236}">
                <a16:creationId xmlns:a16="http://schemas.microsoft.com/office/drawing/2014/main" id="{EAD697C2-B972-5539-389D-37BD12837104}"/>
              </a:ext>
            </a:extLst>
          </p:cNvPr>
          <p:cNvSpPr txBox="1">
            <a:spLocks/>
          </p:cNvSpPr>
          <p:nvPr/>
        </p:nvSpPr>
        <p:spPr>
          <a:xfrm>
            <a:off x="4799334" y="3512801"/>
            <a:ext cx="2732294" cy="529452"/>
          </a:xfrm>
          <a:prstGeom prst="rect">
            <a:avLst/>
          </a:prstGeom>
          <a:noFill/>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dirty="0"/>
              <a:t>BEIGE TRAVERTINE</a:t>
            </a:r>
          </a:p>
        </p:txBody>
      </p:sp>
      <p:pic>
        <p:nvPicPr>
          <p:cNvPr id="6" name="Picture 5" descr="A close-up of a marble&#10;&#10;AI-generated content may be incorrect.">
            <a:extLst>
              <a:ext uri="{FF2B5EF4-FFF2-40B4-BE49-F238E27FC236}">
                <a16:creationId xmlns:a16="http://schemas.microsoft.com/office/drawing/2014/main" id="{B26FA62D-7F62-C956-4E28-66759670067D}"/>
              </a:ext>
            </a:extLst>
          </p:cNvPr>
          <p:cNvPicPr>
            <a:picLocks noChangeAspect="1"/>
          </p:cNvPicPr>
          <p:nvPr/>
        </p:nvPicPr>
        <p:blipFill>
          <a:blip r:embed="rId4">
            <a:extLst>
              <a:ext uri="{28A0092B-C50C-407E-A947-70E740481C1C}">
                <a14:useLocalDpi xmlns:a14="http://schemas.microsoft.com/office/drawing/2010/main" val="0"/>
              </a:ext>
            </a:extLst>
          </a:blip>
          <a:srcRect r="-2" b="11711"/>
          <a:stretch/>
        </p:blipFill>
        <p:spPr>
          <a:xfrm>
            <a:off x="742669" y="4706344"/>
            <a:ext cx="3124200" cy="2503335"/>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7" name="Text Placeholder 2">
            <a:extLst>
              <a:ext uri="{FF2B5EF4-FFF2-40B4-BE49-F238E27FC236}">
                <a16:creationId xmlns:a16="http://schemas.microsoft.com/office/drawing/2014/main" id="{06647F77-EAEA-A8D4-FA75-09C2ED8FF12F}"/>
              </a:ext>
            </a:extLst>
          </p:cNvPr>
          <p:cNvSpPr txBox="1">
            <a:spLocks/>
          </p:cNvSpPr>
          <p:nvPr/>
        </p:nvSpPr>
        <p:spPr>
          <a:xfrm>
            <a:off x="1172962" y="7186698"/>
            <a:ext cx="2058742" cy="445976"/>
          </a:xfrm>
          <a:prstGeom prst="rect">
            <a:avLst/>
          </a:prstGeom>
        </p:spPr>
        <p:txBody>
          <a:bodyPr vert="horz" lIns="91440" tIns="45720" rIns="91440" bIns="45720" rtlCol="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dirty="0"/>
              <a:t>MARBLE 03</a:t>
            </a:r>
          </a:p>
        </p:txBody>
      </p:sp>
      <p:pic>
        <p:nvPicPr>
          <p:cNvPr id="8" name="Picture 7" descr="A close up of a stone wall&#10;&#10;AI-generated content may be incorrect.">
            <a:extLst>
              <a:ext uri="{FF2B5EF4-FFF2-40B4-BE49-F238E27FC236}">
                <a16:creationId xmlns:a16="http://schemas.microsoft.com/office/drawing/2014/main" id="{EAE0CE1B-AF7D-FBCC-7C6F-40D093ED0ADD}"/>
              </a:ext>
            </a:extLst>
          </p:cNvPr>
          <p:cNvPicPr>
            <a:picLocks noChangeAspect="1"/>
          </p:cNvPicPr>
          <p:nvPr/>
        </p:nvPicPr>
        <p:blipFill>
          <a:blip r:embed="rId5">
            <a:extLst>
              <a:ext uri="{28A0092B-C50C-407E-A947-70E740481C1C}">
                <a14:useLocalDpi xmlns:a14="http://schemas.microsoft.com/office/drawing/2010/main" val="0"/>
              </a:ext>
            </a:extLst>
          </a:blip>
          <a:srcRect t="415" b="10512"/>
          <a:stretch/>
        </p:blipFill>
        <p:spPr>
          <a:xfrm>
            <a:off x="4428781" y="4706344"/>
            <a:ext cx="3449156" cy="2503335"/>
          </a:xfrm>
          <a:prstGeom prst="rect">
            <a:avLst/>
          </a:prstGeom>
          <a:effectLst>
            <a:outerShdw blurRad="254000" dist="190500" dir="5580000" sx="90000" sy="90000" algn="ctr" rotWithShape="0">
              <a:srgbClr val="000000">
                <a:alpha val="25000"/>
              </a:srgbClr>
            </a:outerShdw>
          </a:effectLst>
        </p:spPr>
      </p:pic>
      <p:sp>
        <p:nvSpPr>
          <p:cNvPr id="10" name="TextBox 9">
            <a:extLst>
              <a:ext uri="{FF2B5EF4-FFF2-40B4-BE49-F238E27FC236}">
                <a16:creationId xmlns:a16="http://schemas.microsoft.com/office/drawing/2014/main" id="{C9D234BD-96BC-D44C-DF9A-20BD8751BD61}"/>
              </a:ext>
            </a:extLst>
          </p:cNvPr>
          <p:cNvSpPr txBox="1"/>
          <p:nvPr/>
        </p:nvSpPr>
        <p:spPr>
          <a:xfrm>
            <a:off x="5372100" y="7217720"/>
            <a:ext cx="1913138" cy="369332"/>
          </a:xfrm>
          <a:prstGeom prst="rect">
            <a:avLst/>
          </a:prstGeom>
          <a:noFill/>
        </p:spPr>
        <p:txBody>
          <a:bodyPr wrap="square">
            <a:spAutoFit/>
          </a:bodyPr>
          <a:lstStyle/>
          <a:p>
            <a:r>
              <a:rPr lang="en-US" sz="1800" b="1" cap="all" dirty="0"/>
              <a:t>BRICKS  DARK</a:t>
            </a:r>
          </a:p>
        </p:txBody>
      </p:sp>
      <p:pic>
        <p:nvPicPr>
          <p:cNvPr id="11" name="Picture 10" descr="A close up of a marble&#10;&#10;AI-generated content may be incorrect.">
            <a:extLst>
              <a:ext uri="{FF2B5EF4-FFF2-40B4-BE49-F238E27FC236}">
                <a16:creationId xmlns:a16="http://schemas.microsoft.com/office/drawing/2014/main" id="{7A0F95E0-02D6-904D-42B3-20A54CBB0537}"/>
              </a:ext>
            </a:extLst>
          </p:cNvPr>
          <p:cNvPicPr>
            <a:picLocks noChangeAspect="1"/>
          </p:cNvPicPr>
          <p:nvPr/>
        </p:nvPicPr>
        <p:blipFill>
          <a:blip r:embed="rId6">
            <a:extLst>
              <a:ext uri="{28A0092B-C50C-407E-A947-70E740481C1C}">
                <a14:useLocalDpi xmlns:a14="http://schemas.microsoft.com/office/drawing/2010/main" val="0"/>
              </a:ext>
            </a:extLst>
          </a:blip>
          <a:srcRect r="-1" b="4517"/>
          <a:stretch/>
        </p:blipFill>
        <p:spPr>
          <a:xfrm>
            <a:off x="4453026" y="8112588"/>
            <a:ext cx="3424911" cy="2503335"/>
          </a:xfrm>
          <a:prstGeom prst="rect">
            <a:avLst/>
          </a:prstGeom>
        </p:spPr>
      </p:pic>
      <p:pic>
        <p:nvPicPr>
          <p:cNvPr id="12" name="Picture 11" descr="A close-up of a marble&#10;&#10;AI-generated content may be incorrect.">
            <a:extLst>
              <a:ext uri="{FF2B5EF4-FFF2-40B4-BE49-F238E27FC236}">
                <a16:creationId xmlns:a16="http://schemas.microsoft.com/office/drawing/2014/main" id="{835DAAC3-1367-01A0-1361-17F8654F8705}"/>
              </a:ext>
            </a:extLst>
          </p:cNvPr>
          <p:cNvPicPr>
            <a:picLocks noChangeAspect="1"/>
          </p:cNvPicPr>
          <p:nvPr/>
        </p:nvPicPr>
        <p:blipFill>
          <a:blip r:embed="rId7">
            <a:extLst>
              <a:ext uri="{28A0092B-C50C-407E-A947-70E740481C1C}">
                <a14:useLocalDpi xmlns:a14="http://schemas.microsoft.com/office/drawing/2010/main" val="0"/>
              </a:ext>
            </a:extLst>
          </a:blip>
          <a:srcRect l="16247"/>
          <a:stretch/>
        </p:blipFill>
        <p:spPr>
          <a:xfrm>
            <a:off x="792370" y="8135326"/>
            <a:ext cx="3049995" cy="248059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Text Placeholder 2">
            <a:extLst>
              <a:ext uri="{FF2B5EF4-FFF2-40B4-BE49-F238E27FC236}">
                <a16:creationId xmlns:a16="http://schemas.microsoft.com/office/drawing/2014/main" id="{9E4FC22F-2608-410D-E852-B93F74380DF9}"/>
              </a:ext>
            </a:extLst>
          </p:cNvPr>
          <p:cNvSpPr txBox="1">
            <a:spLocks/>
          </p:cNvSpPr>
          <p:nvPr/>
        </p:nvSpPr>
        <p:spPr>
          <a:xfrm>
            <a:off x="1172962" y="10903789"/>
            <a:ext cx="2442796" cy="515309"/>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dirty="0"/>
              <a:t>RSANO 01</a:t>
            </a:r>
          </a:p>
        </p:txBody>
      </p:sp>
      <p:sp>
        <p:nvSpPr>
          <p:cNvPr id="14" name="Text Placeholder 2">
            <a:extLst>
              <a:ext uri="{FF2B5EF4-FFF2-40B4-BE49-F238E27FC236}">
                <a16:creationId xmlns:a16="http://schemas.microsoft.com/office/drawing/2014/main" id="{40188584-2B97-A36A-D18A-66489D9F4282}"/>
              </a:ext>
            </a:extLst>
          </p:cNvPr>
          <p:cNvSpPr txBox="1">
            <a:spLocks/>
          </p:cNvSpPr>
          <p:nvPr/>
        </p:nvSpPr>
        <p:spPr>
          <a:xfrm>
            <a:off x="4799334" y="10903789"/>
            <a:ext cx="2442796" cy="515309"/>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dirty="0"/>
              <a:t>RSANO </a:t>
            </a:r>
          </a:p>
        </p:txBody>
      </p:sp>
      <p:sp>
        <p:nvSpPr>
          <p:cNvPr id="15" name="TextBox 14">
            <a:extLst>
              <a:ext uri="{FF2B5EF4-FFF2-40B4-BE49-F238E27FC236}">
                <a16:creationId xmlns:a16="http://schemas.microsoft.com/office/drawing/2014/main" id="{B853F46E-74A5-A27B-B86A-87292A32433D}"/>
              </a:ext>
            </a:extLst>
          </p:cNvPr>
          <p:cNvSpPr txBox="1"/>
          <p:nvPr/>
        </p:nvSpPr>
        <p:spPr>
          <a:xfrm>
            <a:off x="659725" y="610407"/>
            <a:ext cx="3429000" cy="400110"/>
          </a:xfrm>
          <a:prstGeom prst="rect">
            <a:avLst/>
          </a:prstGeom>
          <a:noFill/>
        </p:spPr>
        <p:txBody>
          <a:bodyPr wrap="square" rtlCol="0">
            <a:spAutoFit/>
          </a:bodyPr>
          <a:lstStyle/>
          <a:p>
            <a:r>
              <a:rPr lang="en-US" sz="2000" b="1" dirty="0">
                <a:solidFill>
                  <a:schemeClr val="bg1"/>
                </a:solidFill>
                <a:latin typeface="+mj-lt"/>
              </a:rPr>
              <a:t>PVC WALL PANEL 2400 X 1200</a:t>
            </a:r>
          </a:p>
        </p:txBody>
      </p:sp>
      <p:sp>
        <p:nvSpPr>
          <p:cNvPr id="17" name="TextBox 16">
            <a:extLst>
              <a:ext uri="{FF2B5EF4-FFF2-40B4-BE49-F238E27FC236}">
                <a16:creationId xmlns:a16="http://schemas.microsoft.com/office/drawing/2014/main" id="{F7FE3834-5176-6E65-667D-1BB025BB4909}"/>
              </a:ext>
            </a:extLst>
          </p:cNvPr>
          <p:cNvSpPr txBox="1"/>
          <p:nvPr/>
        </p:nvSpPr>
        <p:spPr>
          <a:xfrm>
            <a:off x="2591731" y="4307219"/>
            <a:ext cx="3429000" cy="369332"/>
          </a:xfrm>
          <a:prstGeom prst="rect">
            <a:avLst/>
          </a:prstGeom>
          <a:noFill/>
        </p:spPr>
        <p:txBody>
          <a:bodyPr wrap="square" rtlCol="0">
            <a:spAutoFit/>
          </a:bodyPr>
          <a:lstStyle/>
          <a:p>
            <a:r>
              <a:rPr lang="en-US" b="1" dirty="0">
                <a:solidFill>
                  <a:schemeClr val="tx1"/>
                </a:solidFill>
                <a:latin typeface="+mn-lt"/>
              </a:rPr>
              <a:t>PVC WALL PANEL 2700 X 1200</a:t>
            </a:r>
          </a:p>
        </p:txBody>
      </p:sp>
      <p:pic>
        <p:nvPicPr>
          <p:cNvPr id="9" name="Picture 8">
            <a:extLst>
              <a:ext uri="{FF2B5EF4-FFF2-40B4-BE49-F238E27FC236}">
                <a16:creationId xmlns:a16="http://schemas.microsoft.com/office/drawing/2014/main" id="{CEC73C29-645C-F395-2FC6-949D8EFF2A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16" name="TextBox 15">
            <a:extLst>
              <a:ext uri="{FF2B5EF4-FFF2-40B4-BE49-F238E27FC236}">
                <a16:creationId xmlns:a16="http://schemas.microsoft.com/office/drawing/2014/main" id="{2CC85C59-8DB3-756D-401D-3084599AC30C}"/>
              </a:ext>
            </a:extLst>
          </p:cNvPr>
          <p:cNvSpPr txBox="1"/>
          <p:nvPr/>
        </p:nvSpPr>
        <p:spPr>
          <a:xfrm>
            <a:off x="5509213" y="11260847"/>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RS203</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8749B132-C33C-17A7-4911-CDC7107CCB2E}"/>
              </a:ext>
            </a:extLst>
          </p:cNvPr>
          <p:cNvSpPr txBox="1"/>
          <p:nvPr/>
        </p:nvSpPr>
        <p:spPr>
          <a:xfrm>
            <a:off x="5633223" y="7518363"/>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RS201</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472A36C6-370A-2BEC-7C4F-9F706A185F7F}"/>
              </a:ext>
            </a:extLst>
          </p:cNvPr>
          <p:cNvSpPr txBox="1"/>
          <p:nvPr/>
        </p:nvSpPr>
        <p:spPr>
          <a:xfrm>
            <a:off x="1862707" y="11295358"/>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RS202</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CC96207C-7845-1219-C2A0-144EDF7E072D}"/>
              </a:ext>
            </a:extLst>
          </p:cNvPr>
          <p:cNvSpPr txBox="1"/>
          <p:nvPr/>
        </p:nvSpPr>
        <p:spPr>
          <a:xfrm>
            <a:off x="1840295" y="7537272"/>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RS200</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1E5DA4A2-ACFC-346A-475C-A310F0E923C7}"/>
              </a:ext>
            </a:extLst>
          </p:cNvPr>
          <p:cNvSpPr txBox="1"/>
          <p:nvPr/>
        </p:nvSpPr>
        <p:spPr>
          <a:xfrm>
            <a:off x="5744351" y="3840975"/>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RS199</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ACE1B61B-2190-E7AE-83CF-8BFC523C4733}"/>
              </a:ext>
            </a:extLst>
          </p:cNvPr>
          <p:cNvSpPr txBox="1"/>
          <p:nvPr/>
        </p:nvSpPr>
        <p:spPr>
          <a:xfrm>
            <a:off x="1690814" y="386015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RS198</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8815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rick wall&#10;&#10;AI-generated content may be incorrect.">
            <a:extLst>
              <a:ext uri="{FF2B5EF4-FFF2-40B4-BE49-F238E27FC236}">
                <a16:creationId xmlns:a16="http://schemas.microsoft.com/office/drawing/2014/main" id="{E3702C01-1B98-8D65-BEAF-2CEF2503F4CE}"/>
              </a:ext>
            </a:extLst>
          </p:cNvPr>
          <p:cNvPicPr>
            <a:picLocks noChangeAspect="1"/>
          </p:cNvPicPr>
          <p:nvPr/>
        </p:nvPicPr>
        <p:blipFill>
          <a:blip r:embed="rId2">
            <a:extLst>
              <a:ext uri="{28A0092B-C50C-407E-A947-70E740481C1C}">
                <a14:useLocalDpi xmlns:a14="http://schemas.microsoft.com/office/drawing/2010/main" val="0"/>
              </a:ext>
            </a:extLst>
          </a:blip>
          <a:srcRect l="5861" r="5860" b="-3"/>
          <a:stretch/>
        </p:blipFill>
        <p:spPr>
          <a:xfrm>
            <a:off x="4742541" y="1186543"/>
            <a:ext cx="3413198" cy="2623456"/>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pic>
        <p:nvPicPr>
          <p:cNvPr id="3" name="Picture 2" descr="A close-up of a swirly pattern&#10;&#10;AI-generated content may be incorrect.">
            <a:extLst>
              <a:ext uri="{FF2B5EF4-FFF2-40B4-BE49-F238E27FC236}">
                <a16:creationId xmlns:a16="http://schemas.microsoft.com/office/drawing/2014/main" id="{7E7661A8-30AA-CA96-3497-7BC017B3A40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r="4450" b="1"/>
          <a:stretch/>
        </p:blipFill>
        <p:spPr>
          <a:xfrm>
            <a:off x="473407" y="1219200"/>
            <a:ext cx="3413198" cy="262345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A close-up of bamboo&#10;&#10;AI-generated content may be incorrect.">
            <a:extLst>
              <a:ext uri="{FF2B5EF4-FFF2-40B4-BE49-F238E27FC236}">
                <a16:creationId xmlns:a16="http://schemas.microsoft.com/office/drawing/2014/main" id="{BDB1E35A-27D2-9ECB-F540-EA1D553223B0}"/>
              </a:ext>
            </a:extLst>
          </p:cNvPr>
          <p:cNvPicPr>
            <a:picLocks noChangeAspect="1"/>
          </p:cNvPicPr>
          <p:nvPr/>
        </p:nvPicPr>
        <p:blipFill>
          <a:blip r:embed="rId4">
            <a:extLst>
              <a:ext uri="{28A0092B-C50C-407E-A947-70E740481C1C}">
                <a14:useLocalDpi xmlns:a14="http://schemas.microsoft.com/office/drawing/2010/main" val="0"/>
              </a:ext>
            </a:extLst>
          </a:blip>
          <a:srcRect t="4008" r="2" b="3254"/>
          <a:stretch/>
        </p:blipFill>
        <p:spPr>
          <a:xfrm>
            <a:off x="4742541" y="4767943"/>
            <a:ext cx="3413199" cy="2623456"/>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pic>
        <p:nvPicPr>
          <p:cNvPr id="5" name="Picture 4" descr="A close up of a grey speckled surface&#10;&#10;AI-generated content may be incorrect.">
            <a:extLst>
              <a:ext uri="{FF2B5EF4-FFF2-40B4-BE49-F238E27FC236}">
                <a16:creationId xmlns:a16="http://schemas.microsoft.com/office/drawing/2014/main" id="{4E91789F-51D2-707E-70A9-647A1F4F24AB}"/>
              </a:ext>
            </a:extLst>
          </p:cNvPr>
          <p:cNvPicPr>
            <a:picLocks noChangeAspect="1"/>
          </p:cNvPicPr>
          <p:nvPr/>
        </p:nvPicPr>
        <p:blipFill>
          <a:blip r:embed="rId5">
            <a:extLst>
              <a:ext uri="{28A0092B-C50C-407E-A947-70E740481C1C}">
                <a14:useLocalDpi xmlns:a14="http://schemas.microsoft.com/office/drawing/2010/main" val="0"/>
              </a:ext>
            </a:extLst>
          </a:blip>
          <a:srcRect t="863" r="2" b="776"/>
          <a:stretch/>
        </p:blipFill>
        <p:spPr>
          <a:xfrm>
            <a:off x="470423" y="4767943"/>
            <a:ext cx="3413198" cy="2623456"/>
          </a:xfrm>
          <a:prstGeom prst="rect">
            <a:avLst/>
          </a:prstGeom>
        </p:spPr>
      </p:pic>
      <p:pic>
        <p:nvPicPr>
          <p:cNvPr id="6" name="Picture 5" descr="A close-up of a white surface&#10;&#10;AI-generated content may be incorrect.">
            <a:extLst>
              <a:ext uri="{FF2B5EF4-FFF2-40B4-BE49-F238E27FC236}">
                <a16:creationId xmlns:a16="http://schemas.microsoft.com/office/drawing/2014/main" id="{5D170134-FB70-EF00-3398-937928B64C53}"/>
              </a:ext>
            </a:extLst>
          </p:cNvPr>
          <p:cNvPicPr>
            <a:picLocks noChangeAspect="1"/>
          </p:cNvPicPr>
          <p:nvPr/>
        </p:nvPicPr>
        <p:blipFill>
          <a:blip r:embed="rId6">
            <a:extLst>
              <a:ext uri="{28A0092B-C50C-407E-A947-70E740481C1C}">
                <a14:useLocalDpi xmlns:a14="http://schemas.microsoft.com/office/drawing/2010/main" val="0"/>
              </a:ext>
            </a:extLst>
          </a:blip>
          <a:srcRect t="6594" r="2" b="6598"/>
          <a:stretch/>
        </p:blipFill>
        <p:spPr>
          <a:xfrm>
            <a:off x="4742540" y="8294915"/>
            <a:ext cx="3413199" cy="2623456"/>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pic>
        <p:nvPicPr>
          <p:cNvPr id="7" name="Picture 6" descr="A close up of a wood block&#10;&#10;AI-generated content may be incorrect.">
            <a:extLst>
              <a:ext uri="{FF2B5EF4-FFF2-40B4-BE49-F238E27FC236}">
                <a16:creationId xmlns:a16="http://schemas.microsoft.com/office/drawing/2014/main" id="{724D583A-85B0-0A46-5B64-422383434D22}"/>
              </a:ext>
            </a:extLst>
          </p:cNvPr>
          <p:cNvPicPr>
            <a:picLocks noChangeAspect="1"/>
          </p:cNvPicPr>
          <p:nvPr/>
        </p:nvPicPr>
        <p:blipFill>
          <a:blip r:embed="rId7">
            <a:extLst>
              <a:ext uri="{28A0092B-C50C-407E-A947-70E740481C1C}">
                <a14:useLocalDpi xmlns:a14="http://schemas.microsoft.com/office/drawing/2010/main" val="0"/>
              </a:ext>
            </a:extLst>
          </a:blip>
          <a:srcRect t="2022" r="2" b="12910"/>
          <a:stretch/>
        </p:blipFill>
        <p:spPr>
          <a:xfrm>
            <a:off x="470422" y="8285774"/>
            <a:ext cx="3413199" cy="2632597"/>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9" name="Text Placeholder 2">
            <a:extLst>
              <a:ext uri="{FF2B5EF4-FFF2-40B4-BE49-F238E27FC236}">
                <a16:creationId xmlns:a16="http://schemas.microsoft.com/office/drawing/2014/main" id="{D72CBC8E-6708-6045-716D-174551624375}"/>
              </a:ext>
            </a:extLst>
          </p:cNvPr>
          <p:cNvSpPr txBox="1">
            <a:spLocks/>
          </p:cNvSpPr>
          <p:nvPr/>
        </p:nvSpPr>
        <p:spPr>
          <a:xfrm>
            <a:off x="1257300" y="11075463"/>
            <a:ext cx="2220974" cy="354537"/>
          </a:xfrm>
          <a:prstGeom prst="rect">
            <a:avLst/>
          </a:prstGeom>
        </p:spPr>
        <p:txBody>
          <a:bodyPr vert="horz" lIns="91440" tIns="45720" rIns="91440" bIns="45720" rtlCol="0">
            <a:normAutofit fontScale="92500"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000" b="1" cap="all"/>
              <a:t>WOOD BLOCKS</a:t>
            </a:r>
            <a:endParaRPr lang="en-US" sz="2000" b="1" cap="all" dirty="0"/>
          </a:p>
        </p:txBody>
      </p:sp>
      <p:sp>
        <p:nvSpPr>
          <p:cNvPr id="11" name="TextBox 10">
            <a:extLst>
              <a:ext uri="{FF2B5EF4-FFF2-40B4-BE49-F238E27FC236}">
                <a16:creationId xmlns:a16="http://schemas.microsoft.com/office/drawing/2014/main" id="{D1DAD7D3-A327-3DDE-D371-5C9F7C40F46F}"/>
              </a:ext>
            </a:extLst>
          </p:cNvPr>
          <p:cNvSpPr txBox="1"/>
          <p:nvPr/>
        </p:nvSpPr>
        <p:spPr>
          <a:xfrm>
            <a:off x="4658559" y="11082441"/>
            <a:ext cx="3075741" cy="369332"/>
          </a:xfrm>
          <a:prstGeom prst="rect">
            <a:avLst/>
          </a:prstGeom>
          <a:noFill/>
        </p:spPr>
        <p:txBody>
          <a:bodyPr wrap="square">
            <a:spAutoFit/>
          </a:bodyPr>
          <a:lstStyle/>
          <a:p>
            <a:r>
              <a:rPr lang="en-US" sz="1800" b="1" cap="all" dirty="0"/>
              <a:t>CONCREAT  FINE GRAIN</a:t>
            </a:r>
          </a:p>
        </p:txBody>
      </p:sp>
      <p:sp>
        <p:nvSpPr>
          <p:cNvPr id="15" name="TextBox 14">
            <a:extLst>
              <a:ext uri="{FF2B5EF4-FFF2-40B4-BE49-F238E27FC236}">
                <a16:creationId xmlns:a16="http://schemas.microsoft.com/office/drawing/2014/main" id="{E396E65C-F133-2CDF-8231-1AD0464954E4}"/>
              </a:ext>
            </a:extLst>
          </p:cNvPr>
          <p:cNvSpPr txBox="1"/>
          <p:nvPr/>
        </p:nvSpPr>
        <p:spPr>
          <a:xfrm>
            <a:off x="-21510" y="7409262"/>
            <a:ext cx="4229100" cy="369332"/>
          </a:xfrm>
          <a:prstGeom prst="rect">
            <a:avLst/>
          </a:prstGeom>
          <a:noFill/>
        </p:spPr>
        <p:txBody>
          <a:bodyPr wrap="square">
            <a:spAutoFit/>
          </a:bodyPr>
          <a:lstStyle/>
          <a:p>
            <a:pPr algn="ctr"/>
            <a:r>
              <a:rPr lang="en-US" sz="1800" b="1" cap="all" dirty="0"/>
              <a:t>CONCREAT SAND</a:t>
            </a:r>
          </a:p>
        </p:txBody>
      </p:sp>
      <p:sp>
        <p:nvSpPr>
          <p:cNvPr id="17" name="TextBox 16">
            <a:extLst>
              <a:ext uri="{FF2B5EF4-FFF2-40B4-BE49-F238E27FC236}">
                <a16:creationId xmlns:a16="http://schemas.microsoft.com/office/drawing/2014/main" id="{547D57E0-E4BE-D8BF-3DC0-612E6E226EAF}"/>
              </a:ext>
            </a:extLst>
          </p:cNvPr>
          <p:cNvSpPr txBox="1"/>
          <p:nvPr/>
        </p:nvSpPr>
        <p:spPr>
          <a:xfrm>
            <a:off x="4073715" y="7497132"/>
            <a:ext cx="4245428" cy="369332"/>
          </a:xfrm>
          <a:prstGeom prst="rect">
            <a:avLst/>
          </a:prstGeom>
          <a:noFill/>
        </p:spPr>
        <p:txBody>
          <a:bodyPr wrap="square">
            <a:spAutoFit/>
          </a:bodyPr>
          <a:lstStyle/>
          <a:p>
            <a:pPr algn="ctr"/>
            <a:r>
              <a:rPr lang="en-US" sz="1800" b="1" cap="all" dirty="0"/>
              <a:t>BAMBOO</a:t>
            </a:r>
          </a:p>
        </p:txBody>
      </p:sp>
      <p:sp>
        <p:nvSpPr>
          <p:cNvPr id="19" name="TextBox 18">
            <a:extLst>
              <a:ext uri="{FF2B5EF4-FFF2-40B4-BE49-F238E27FC236}">
                <a16:creationId xmlns:a16="http://schemas.microsoft.com/office/drawing/2014/main" id="{1AB83F26-16A7-7335-1B1D-F59810E8B027}"/>
              </a:ext>
            </a:extLst>
          </p:cNvPr>
          <p:cNvSpPr txBox="1"/>
          <p:nvPr/>
        </p:nvSpPr>
        <p:spPr>
          <a:xfrm>
            <a:off x="1245888" y="4008619"/>
            <a:ext cx="4245428" cy="369332"/>
          </a:xfrm>
          <a:prstGeom prst="rect">
            <a:avLst/>
          </a:prstGeom>
          <a:noFill/>
        </p:spPr>
        <p:txBody>
          <a:bodyPr wrap="square">
            <a:spAutoFit/>
          </a:bodyPr>
          <a:lstStyle/>
          <a:p>
            <a:r>
              <a:rPr lang="en-US" sz="1800" b="1" cap="all" dirty="0"/>
              <a:t>RSANO 03</a:t>
            </a:r>
          </a:p>
        </p:txBody>
      </p:sp>
      <p:sp>
        <p:nvSpPr>
          <p:cNvPr id="21" name="TextBox 20">
            <a:extLst>
              <a:ext uri="{FF2B5EF4-FFF2-40B4-BE49-F238E27FC236}">
                <a16:creationId xmlns:a16="http://schemas.microsoft.com/office/drawing/2014/main" id="{9B190EFA-10C4-868D-7A62-AD7E1C5778C2}"/>
              </a:ext>
            </a:extLst>
          </p:cNvPr>
          <p:cNvSpPr txBox="1"/>
          <p:nvPr/>
        </p:nvSpPr>
        <p:spPr>
          <a:xfrm>
            <a:off x="5202321" y="3974068"/>
            <a:ext cx="3078722" cy="369332"/>
          </a:xfrm>
          <a:prstGeom prst="rect">
            <a:avLst/>
          </a:prstGeom>
          <a:noFill/>
        </p:spPr>
        <p:txBody>
          <a:bodyPr wrap="square">
            <a:spAutoFit/>
          </a:bodyPr>
          <a:lstStyle/>
          <a:p>
            <a:r>
              <a:rPr lang="en-US" sz="1800" b="1" cap="all" dirty="0">
                <a:solidFill>
                  <a:schemeClr val="tx1"/>
                </a:solidFill>
              </a:rPr>
              <a:t>BRICKS  LIGHT GREY</a:t>
            </a:r>
          </a:p>
        </p:txBody>
      </p:sp>
      <p:pic>
        <p:nvPicPr>
          <p:cNvPr id="8" name="Picture 7">
            <a:extLst>
              <a:ext uri="{FF2B5EF4-FFF2-40B4-BE49-F238E27FC236}">
                <a16:creationId xmlns:a16="http://schemas.microsoft.com/office/drawing/2014/main" id="{CD9B967E-24FB-44F1-4E1E-793C522FF0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14" name="TextBox 13">
            <a:extLst>
              <a:ext uri="{FF2B5EF4-FFF2-40B4-BE49-F238E27FC236}">
                <a16:creationId xmlns:a16="http://schemas.microsoft.com/office/drawing/2014/main" id="{589A63D4-1469-9444-5A8B-18B5BE7D70E2}"/>
              </a:ext>
            </a:extLst>
          </p:cNvPr>
          <p:cNvSpPr txBox="1"/>
          <p:nvPr/>
        </p:nvSpPr>
        <p:spPr>
          <a:xfrm>
            <a:off x="1643241" y="688193"/>
            <a:ext cx="424542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rPr>
              <a:t>PVC WALL PANEL 2700 X 1200</a:t>
            </a:r>
          </a:p>
        </p:txBody>
      </p:sp>
      <p:sp>
        <p:nvSpPr>
          <p:cNvPr id="10" name="TextBox 9">
            <a:extLst>
              <a:ext uri="{FF2B5EF4-FFF2-40B4-BE49-F238E27FC236}">
                <a16:creationId xmlns:a16="http://schemas.microsoft.com/office/drawing/2014/main" id="{4541FC4F-2C46-5CE2-8A1E-79E3F8BFA75A}"/>
              </a:ext>
            </a:extLst>
          </p:cNvPr>
          <p:cNvSpPr txBox="1"/>
          <p:nvPr/>
        </p:nvSpPr>
        <p:spPr>
          <a:xfrm>
            <a:off x="5862601" y="11359219"/>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RS209</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9D6B15CE-E024-DBFF-3A3D-C6C0B4C4A864}"/>
              </a:ext>
            </a:extLst>
          </p:cNvPr>
          <p:cNvSpPr txBox="1"/>
          <p:nvPr/>
        </p:nvSpPr>
        <p:spPr>
          <a:xfrm>
            <a:off x="5684910" y="7830479"/>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RS207</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31783751-C1E1-1F0C-EC85-D0883FACC7BD}"/>
              </a:ext>
            </a:extLst>
          </p:cNvPr>
          <p:cNvSpPr txBox="1"/>
          <p:nvPr/>
        </p:nvSpPr>
        <p:spPr>
          <a:xfrm>
            <a:off x="1581521" y="11321366"/>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RS208</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765192F8-91AC-0D55-4C2A-899C2EB84FD3}"/>
              </a:ext>
            </a:extLst>
          </p:cNvPr>
          <p:cNvSpPr txBox="1"/>
          <p:nvPr/>
        </p:nvSpPr>
        <p:spPr>
          <a:xfrm>
            <a:off x="1484447" y="7711938"/>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RS206</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08643BDB-B859-F01E-7CD1-2CC362F7B90E}"/>
              </a:ext>
            </a:extLst>
          </p:cNvPr>
          <p:cNvSpPr txBox="1"/>
          <p:nvPr/>
        </p:nvSpPr>
        <p:spPr>
          <a:xfrm>
            <a:off x="5862601" y="4261044"/>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RS205</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314081B-36A4-D465-1C62-5D401CF6C67A}"/>
              </a:ext>
            </a:extLst>
          </p:cNvPr>
          <p:cNvSpPr txBox="1"/>
          <p:nvPr/>
        </p:nvSpPr>
        <p:spPr>
          <a:xfrm>
            <a:off x="1484447" y="4279951"/>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RS204</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5020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y surface with black spots&#10;&#10;AI-generated content may be incorrect.">
            <a:extLst>
              <a:ext uri="{FF2B5EF4-FFF2-40B4-BE49-F238E27FC236}">
                <a16:creationId xmlns:a16="http://schemas.microsoft.com/office/drawing/2014/main" id="{C0293D06-3416-8D46-50F0-7AEC78924FEC}"/>
              </a:ext>
            </a:extLst>
          </p:cNvPr>
          <p:cNvPicPr>
            <a:picLocks noChangeAspect="1"/>
          </p:cNvPicPr>
          <p:nvPr/>
        </p:nvPicPr>
        <p:blipFill>
          <a:blip r:embed="rId2">
            <a:extLst>
              <a:ext uri="{28A0092B-C50C-407E-A947-70E740481C1C}">
                <a14:useLocalDpi xmlns:a14="http://schemas.microsoft.com/office/drawing/2010/main" val="0"/>
              </a:ext>
            </a:extLst>
          </a:blip>
          <a:srcRect r="10868" b="-2"/>
          <a:stretch/>
        </p:blipFill>
        <p:spPr>
          <a:xfrm>
            <a:off x="2933700" y="987332"/>
            <a:ext cx="5105401" cy="335933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A close up of a white surface&#10;&#10;AI-generated content may be incorrect.">
            <a:extLst>
              <a:ext uri="{FF2B5EF4-FFF2-40B4-BE49-F238E27FC236}">
                <a16:creationId xmlns:a16="http://schemas.microsoft.com/office/drawing/2014/main" id="{0F920723-F9E9-967D-4182-B26022BD863F}"/>
              </a:ext>
            </a:extLst>
          </p:cNvPr>
          <p:cNvPicPr>
            <a:picLocks noChangeAspect="1"/>
          </p:cNvPicPr>
          <p:nvPr/>
        </p:nvPicPr>
        <p:blipFill>
          <a:blip r:embed="rId3">
            <a:extLst>
              <a:ext uri="{28A0092B-C50C-407E-A947-70E740481C1C}">
                <a14:useLocalDpi xmlns:a14="http://schemas.microsoft.com/office/drawing/2010/main" val="0"/>
              </a:ext>
            </a:extLst>
          </a:blip>
          <a:srcRect r="20169"/>
          <a:stretch/>
        </p:blipFill>
        <p:spPr>
          <a:xfrm>
            <a:off x="1586948" y="8478186"/>
            <a:ext cx="6449787" cy="335933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 Placeholder 2">
            <a:extLst>
              <a:ext uri="{FF2B5EF4-FFF2-40B4-BE49-F238E27FC236}">
                <a16:creationId xmlns:a16="http://schemas.microsoft.com/office/drawing/2014/main" id="{76F20925-BBA6-5C05-1C14-33E3484AD39D}"/>
              </a:ext>
            </a:extLst>
          </p:cNvPr>
          <p:cNvSpPr txBox="1">
            <a:spLocks/>
          </p:cNvSpPr>
          <p:nvPr/>
        </p:nvSpPr>
        <p:spPr>
          <a:xfrm>
            <a:off x="4078273" y="11334172"/>
            <a:ext cx="3102623" cy="576387"/>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cap="all" dirty="0"/>
              <a:t>LIGHT GREY MARBLE</a:t>
            </a:r>
          </a:p>
        </p:txBody>
      </p:sp>
      <p:sp>
        <p:nvSpPr>
          <p:cNvPr id="5" name="Text Placeholder 2">
            <a:extLst>
              <a:ext uri="{FF2B5EF4-FFF2-40B4-BE49-F238E27FC236}">
                <a16:creationId xmlns:a16="http://schemas.microsoft.com/office/drawing/2014/main" id="{59CF5679-A68D-17FB-AF19-CA5DEB70F350}"/>
              </a:ext>
            </a:extLst>
          </p:cNvPr>
          <p:cNvSpPr txBox="1">
            <a:spLocks/>
          </p:cNvSpPr>
          <p:nvPr/>
        </p:nvSpPr>
        <p:spPr>
          <a:xfrm>
            <a:off x="4936352" y="3891169"/>
            <a:ext cx="2369055" cy="452186"/>
          </a:xfrm>
          <a:prstGeom prst="rect">
            <a:avLst/>
          </a:prstGeom>
        </p:spPr>
        <p:txBody>
          <a:bodyPr vert="horz" lIns="91440" tIns="45720" rIns="91440" bIns="45720" rtlCol="0">
            <a:normAutofit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cap="all" dirty="0"/>
              <a:t>CONCREAT WALL</a:t>
            </a:r>
          </a:p>
        </p:txBody>
      </p:sp>
      <p:grpSp>
        <p:nvGrpSpPr>
          <p:cNvPr id="9" name="object 2">
            <a:extLst>
              <a:ext uri="{FF2B5EF4-FFF2-40B4-BE49-F238E27FC236}">
                <a16:creationId xmlns:a16="http://schemas.microsoft.com/office/drawing/2014/main" id="{3120760B-2436-3F1E-5B12-2239A6090865}"/>
              </a:ext>
            </a:extLst>
          </p:cNvPr>
          <p:cNvGrpSpPr/>
          <p:nvPr/>
        </p:nvGrpSpPr>
        <p:grpSpPr>
          <a:xfrm>
            <a:off x="419098" y="4416392"/>
            <a:ext cx="7620003" cy="3988757"/>
            <a:chOff x="0" y="0"/>
            <a:chExt cx="10054590" cy="11238865"/>
          </a:xfrm>
        </p:grpSpPr>
        <p:pic>
          <p:nvPicPr>
            <p:cNvPr id="10" name="object 3">
              <a:extLst>
                <a:ext uri="{FF2B5EF4-FFF2-40B4-BE49-F238E27FC236}">
                  <a16:creationId xmlns:a16="http://schemas.microsoft.com/office/drawing/2014/main" id="{057F05FB-107D-E53E-72D8-802C1B98F501}"/>
                </a:ext>
              </a:extLst>
            </p:cNvPr>
            <p:cNvPicPr/>
            <p:nvPr/>
          </p:nvPicPr>
          <p:blipFill>
            <a:blip r:embed="rId4" cstate="print"/>
            <a:stretch>
              <a:fillRect/>
            </a:stretch>
          </p:blipFill>
          <p:spPr>
            <a:xfrm>
              <a:off x="0" y="0"/>
              <a:ext cx="10054544" cy="11238822"/>
            </a:xfrm>
            <a:prstGeom prst="rect">
              <a:avLst/>
            </a:prstGeom>
          </p:spPr>
        </p:pic>
        <p:sp>
          <p:nvSpPr>
            <p:cNvPr id="11" name="object 4">
              <a:extLst>
                <a:ext uri="{FF2B5EF4-FFF2-40B4-BE49-F238E27FC236}">
                  <a16:creationId xmlns:a16="http://schemas.microsoft.com/office/drawing/2014/main" id="{E42104E6-06B3-0A74-75E3-916D48E524A4}"/>
                </a:ext>
              </a:extLst>
            </p:cNvPr>
            <p:cNvSpPr/>
            <p:nvPr/>
          </p:nvSpPr>
          <p:spPr>
            <a:xfrm>
              <a:off x="10051371" y="0"/>
              <a:ext cx="0" cy="11238865"/>
            </a:xfrm>
            <a:custGeom>
              <a:avLst/>
              <a:gdLst/>
              <a:ahLst/>
              <a:cxnLst/>
              <a:rect l="l" t="t" r="r" b="b"/>
              <a:pathLst>
                <a:path h="11238865">
                  <a:moveTo>
                    <a:pt x="0" y="0"/>
                  </a:moveTo>
                  <a:lnTo>
                    <a:pt x="0" y="11238822"/>
                  </a:lnTo>
                </a:path>
              </a:pathLst>
            </a:custGeom>
            <a:ln w="6346">
              <a:solidFill>
                <a:srgbClr val="B2B3B3"/>
              </a:solidFill>
            </a:ln>
          </p:spPr>
          <p:txBody>
            <a:bodyPr wrap="square" lIns="0" tIns="0" rIns="0" bIns="0" rtlCol="0"/>
            <a:lstStyle/>
            <a:p>
              <a:endParaRPr/>
            </a:p>
          </p:txBody>
        </p:sp>
      </p:grpSp>
      <p:pic>
        <p:nvPicPr>
          <p:cNvPr id="12" name="Picture 11">
            <a:extLst>
              <a:ext uri="{FF2B5EF4-FFF2-40B4-BE49-F238E27FC236}">
                <a16:creationId xmlns:a16="http://schemas.microsoft.com/office/drawing/2014/main" id="{D2D061A4-6498-EC06-94ED-3BB2B14EB6D8}"/>
              </a:ext>
            </a:extLst>
          </p:cNvPr>
          <p:cNvPicPr>
            <a:picLocks noChangeAspect="1"/>
          </p:cNvPicPr>
          <p:nvPr/>
        </p:nvPicPr>
        <p:blipFill>
          <a:blip r:embed="rId5"/>
          <a:stretch>
            <a:fillRect/>
          </a:stretch>
        </p:blipFill>
        <p:spPr>
          <a:xfrm>
            <a:off x="419098" y="1215914"/>
            <a:ext cx="2514601" cy="3127425"/>
          </a:xfrm>
          <a:prstGeom prst="rect">
            <a:avLst/>
          </a:prstGeom>
        </p:spPr>
      </p:pic>
      <p:pic>
        <p:nvPicPr>
          <p:cNvPr id="8" name="Picture 7">
            <a:extLst>
              <a:ext uri="{FF2B5EF4-FFF2-40B4-BE49-F238E27FC236}">
                <a16:creationId xmlns:a16="http://schemas.microsoft.com/office/drawing/2014/main" id="{929CFC7D-DE1A-2752-429D-F2706CA6E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18" name="TextBox 17">
            <a:extLst>
              <a:ext uri="{FF2B5EF4-FFF2-40B4-BE49-F238E27FC236}">
                <a16:creationId xmlns:a16="http://schemas.microsoft.com/office/drawing/2014/main" id="{AED1BBA9-5218-C540-F827-16D95E7ED2B5}"/>
              </a:ext>
            </a:extLst>
          </p:cNvPr>
          <p:cNvSpPr txBox="1"/>
          <p:nvPr/>
        </p:nvSpPr>
        <p:spPr>
          <a:xfrm>
            <a:off x="6882458" y="8474858"/>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RS211</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BC9A5B71-CFA5-8088-1835-F596DE0FD154}"/>
              </a:ext>
            </a:extLst>
          </p:cNvPr>
          <p:cNvSpPr txBox="1"/>
          <p:nvPr/>
        </p:nvSpPr>
        <p:spPr>
          <a:xfrm>
            <a:off x="6916076" y="1557078"/>
            <a:ext cx="1023037"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RS210</a:t>
            </a:r>
            <a:endParaRPr lang="en-ZA"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AC3CDD9B-4853-13A8-11DF-4F88C3428EA7}"/>
              </a:ext>
            </a:extLst>
          </p:cNvPr>
          <p:cNvSpPr txBox="1"/>
          <p:nvPr/>
        </p:nvSpPr>
        <p:spPr>
          <a:xfrm>
            <a:off x="319747" y="661916"/>
            <a:ext cx="424542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rPr>
              <a:t>PVC WALL PANEL 2700 X 1200</a:t>
            </a:r>
          </a:p>
        </p:txBody>
      </p:sp>
    </p:spTree>
    <p:extLst>
      <p:ext uri="{BB962C8B-B14F-4D97-AF65-F5344CB8AC3E}">
        <p14:creationId xmlns:p14="http://schemas.microsoft.com/office/powerpoint/2010/main" val="569467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object 3">
            <a:extLst>
              <a:ext uri="{FF2B5EF4-FFF2-40B4-BE49-F238E27FC236}">
                <a16:creationId xmlns:a16="http://schemas.microsoft.com/office/drawing/2014/main" id="{17103946-7C6D-68C1-1E75-5FA5E0D84977}"/>
              </a:ext>
            </a:extLst>
          </p:cNvPr>
          <p:cNvPicPr/>
          <p:nvPr/>
        </p:nvPicPr>
        <p:blipFill>
          <a:blip r:embed="rId2" cstate="print"/>
          <a:stretch>
            <a:fillRect/>
          </a:stretch>
        </p:blipFill>
        <p:spPr>
          <a:xfrm>
            <a:off x="883667" y="1398247"/>
            <a:ext cx="6690865" cy="5242962"/>
          </a:xfrm>
          <a:prstGeom prst="rect">
            <a:avLst/>
          </a:prstGeom>
        </p:spPr>
      </p:pic>
      <p:pic>
        <p:nvPicPr>
          <p:cNvPr id="96" name="object 6">
            <a:extLst>
              <a:ext uri="{FF2B5EF4-FFF2-40B4-BE49-F238E27FC236}">
                <a16:creationId xmlns:a16="http://schemas.microsoft.com/office/drawing/2014/main" id="{D083E88F-8CE7-335B-1AFD-0872469F013F}"/>
              </a:ext>
            </a:extLst>
          </p:cNvPr>
          <p:cNvPicPr/>
          <p:nvPr/>
        </p:nvPicPr>
        <p:blipFill>
          <a:blip r:embed="rId3" cstate="print"/>
          <a:stretch>
            <a:fillRect/>
          </a:stretch>
        </p:blipFill>
        <p:spPr>
          <a:xfrm>
            <a:off x="1614390" y="10503928"/>
            <a:ext cx="1512323" cy="221896"/>
          </a:xfrm>
          <a:prstGeom prst="rect">
            <a:avLst/>
          </a:prstGeom>
        </p:spPr>
      </p:pic>
      <p:pic>
        <p:nvPicPr>
          <p:cNvPr id="97" name="object 7">
            <a:extLst>
              <a:ext uri="{FF2B5EF4-FFF2-40B4-BE49-F238E27FC236}">
                <a16:creationId xmlns:a16="http://schemas.microsoft.com/office/drawing/2014/main" id="{43A6E05C-9092-4FD1-748D-BA2CFC75D4D7}"/>
              </a:ext>
            </a:extLst>
          </p:cNvPr>
          <p:cNvPicPr/>
          <p:nvPr/>
        </p:nvPicPr>
        <p:blipFill>
          <a:blip r:embed="rId4" cstate="print"/>
          <a:stretch>
            <a:fillRect/>
          </a:stretch>
        </p:blipFill>
        <p:spPr>
          <a:xfrm>
            <a:off x="3248939" y="10500270"/>
            <a:ext cx="192634" cy="225554"/>
          </a:xfrm>
          <a:prstGeom prst="rect">
            <a:avLst/>
          </a:prstGeom>
        </p:spPr>
      </p:pic>
      <p:sp>
        <p:nvSpPr>
          <p:cNvPr id="98" name="object 8">
            <a:extLst>
              <a:ext uri="{FF2B5EF4-FFF2-40B4-BE49-F238E27FC236}">
                <a16:creationId xmlns:a16="http://schemas.microsoft.com/office/drawing/2014/main" id="{1C2EE814-4AD3-0B11-2DBB-8737E5A13BF4}"/>
              </a:ext>
            </a:extLst>
          </p:cNvPr>
          <p:cNvSpPr/>
          <p:nvPr/>
        </p:nvSpPr>
        <p:spPr>
          <a:xfrm>
            <a:off x="3473326" y="10503928"/>
            <a:ext cx="27305" cy="218440"/>
          </a:xfrm>
          <a:custGeom>
            <a:avLst/>
            <a:gdLst/>
            <a:ahLst/>
            <a:cxnLst/>
            <a:rect l="l" t="t" r="r" b="b"/>
            <a:pathLst>
              <a:path w="27304" h="218440">
                <a:moveTo>
                  <a:pt x="26819" y="0"/>
                </a:moveTo>
                <a:lnTo>
                  <a:pt x="0" y="0"/>
                </a:lnTo>
                <a:lnTo>
                  <a:pt x="0" y="218239"/>
                </a:lnTo>
                <a:lnTo>
                  <a:pt x="26819" y="218239"/>
                </a:lnTo>
                <a:lnTo>
                  <a:pt x="26819" y="0"/>
                </a:lnTo>
                <a:close/>
              </a:path>
            </a:pathLst>
          </a:custGeom>
          <a:solidFill>
            <a:srgbClr val="FEFEFE"/>
          </a:solidFill>
        </p:spPr>
        <p:txBody>
          <a:bodyPr wrap="square" lIns="0" tIns="0" rIns="0" bIns="0" rtlCol="0"/>
          <a:lstStyle/>
          <a:p>
            <a:endParaRPr/>
          </a:p>
        </p:txBody>
      </p:sp>
      <p:pic>
        <p:nvPicPr>
          <p:cNvPr id="99" name="object 9">
            <a:extLst>
              <a:ext uri="{FF2B5EF4-FFF2-40B4-BE49-F238E27FC236}">
                <a16:creationId xmlns:a16="http://schemas.microsoft.com/office/drawing/2014/main" id="{E2FDB866-C78C-760A-7D86-BE6F288ECD3C}"/>
              </a:ext>
            </a:extLst>
          </p:cNvPr>
          <p:cNvPicPr/>
          <p:nvPr/>
        </p:nvPicPr>
        <p:blipFill>
          <a:blip r:embed="rId5" cstate="print"/>
          <a:stretch>
            <a:fillRect/>
          </a:stretch>
        </p:blipFill>
        <p:spPr>
          <a:xfrm>
            <a:off x="3532507" y="10560621"/>
            <a:ext cx="145695" cy="164898"/>
          </a:xfrm>
          <a:prstGeom prst="rect">
            <a:avLst/>
          </a:prstGeom>
        </p:spPr>
      </p:pic>
      <p:sp>
        <p:nvSpPr>
          <p:cNvPr id="100" name="object 10">
            <a:extLst>
              <a:ext uri="{FF2B5EF4-FFF2-40B4-BE49-F238E27FC236}">
                <a16:creationId xmlns:a16="http://schemas.microsoft.com/office/drawing/2014/main" id="{DAE861FF-4976-51E0-CAA8-6021995B7A94}"/>
              </a:ext>
            </a:extLst>
          </p:cNvPr>
          <p:cNvSpPr/>
          <p:nvPr/>
        </p:nvSpPr>
        <p:spPr>
          <a:xfrm>
            <a:off x="3710863" y="10503928"/>
            <a:ext cx="128905" cy="218440"/>
          </a:xfrm>
          <a:custGeom>
            <a:avLst/>
            <a:gdLst/>
            <a:ahLst/>
            <a:cxnLst/>
            <a:rect l="l" t="t" r="r" b="b"/>
            <a:pathLst>
              <a:path w="128904" h="218440">
                <a:moveTo>
                  <a:pt x="85953" y="65189"/>
                </a:moveTo>
                <a:lnTo>
                  <a:pt x="78968" y="61480"/>
                </a:lnTo>
                <a:lnTo>
                  <a:pt x="72047" y="58826"/>
                </a:lnTo>
                <a:lnTo>
                  <a:pt x="65176" y="57226"/>
                </a:lnTo>
                <a:lnTo>
                  <a:pt x="58369" y="56692"/>
                </a:lnTo>
                <a:lnTo>
                  <a:pt x="52120" y="56692"/>
                </a:lnTo>
                <a:lnTo>
                  <a:pt x="24079" y="84289"/>
                </a:lnTo>
                <a:lnTo>
                  <a:pt x="24079" y="60058"/>
                </a:lnTo>
                <a:lnTo>
                  <a:pt x="0" y="60058"/>
                </a:lnTo>
                <a:lnTo>
                  <a:pt x="0" y="218249"/>
                </a:lnTo>
                <a:lnTo>
                  <a:pt x="26822" y="218249"/>
                </a:lnTo>
                <a:lnTo>
                  <a:pt x="26822" y="135597"/>
                </a:lnTo>
                <a:lnTo>
                  <a:pt x="27101" y="127266"/>
                </a:lnTo>
                <a:lnTo>
                  <a:pt x="45821" y="86220"/>
                </a:lnTo>
                <a:lnTo>
                  <a:pt x="51054" y="84442"/>
                </a:lnTo>
                <a:lnTo>
                  <a:pt x="63398" y="84442"/>
                </a:lnTo>
                <a:lnTo>
                  <a:pt x="69900" y="86271"/>
                </a:lnTo>
                <a:lnTo>
                  <a:pt x="76403" y="89928"/>
                </a:lnTo>
                <a:lnTo>
                  <a:pt x="85953" y="65189"/>
                </a:lnTo>
                <a:close/>
              </a:path>
              <a:path w="128904" h="218440">
                <a:moveTo>
                  <a:pt x="128625" y="60058"/>
                </a:moveTo>
                <a:lnTo>
                  <a:pt x="101803" y="60058"/>
                </a:lnTo>
                <a:lnTo>
                  <a:pt x="101803" y="218249"/>
                </a:lnTo>
                <a:lnTo>
                  <a:pt x="128625" y="218249"/>
                </a:lnTo>
                <a:lnTo>
                  <a:pt x="128625" y="60058"/>
                </a:lnTo>
                <a:close/>
              </a:path>
              <a:path w="128904" h="218440">
                <a:moveTo>
                  <a:pt x="128625" y="0"/>
                </a:moveTo>
                <a:lnTo>
                  <a:pt x="101803" y="0"/>
                </a:lnTo>
                <a:lnTo>
                  <a:pt x="101803" y="30492"/>
                </a:lnTo>
                <a:lnTo>
                  <a:pt x="128625" y="30492"/>
                </a:lnTo>
                <a:lnTo>
                  <a:pt x="128625" y="0"/>
                </a:lnTo>
                <a:close/>
              </a:path>
            </a:pathLst>
          </a:custGeom>
          <a:solidFill>
            <a:srgbClr val="FEFEFE"/>
          </a:solidFill>
        </p:spPr>
        <p:txBody>
          <a:bodyPr wrap="square" lIns="0" tIns="0" rIns="0" bIns="0" rtlCol="0"/>
          <a:lstStyle/>
          <a:p>
            <a:endParaRPr/>
          </a:p>
        </p:txBody>
      </p:sp>
      <p:pic>
        <p:nvPicPr>
          <p:cNvPr id="101" name="object 11">
            <a:extLst>
              <a:ext uri="{FF2B5EF4-FFF2-40B4-BE49-F238E27FC236}">
                <a16:creationId xmlns:a16="http://schemas.microsoft.com/office/drawing/2014/main" id="{B941884A-D71D-9DE5-0843-0A4E3013A12C}"/>
              </a:ext>
            </a:extLst>
          </p:cNvPr>
          <p:cNvPicPr/>
          <p:nvPr/>
        </p:nvPicPr>
        <p:blipFill>
          <a:blip r:embed="rId6" cstate="print"/>
          <a:stretch>
            <a:fillRect/>
          </a:stretch>
        </p:blipFill>
        <p:spPr>
          <a:xfrm>
            <a:off x="3865147" y="10508755"/>
            <a:ext cx="267206" cy="277420"/>
          </a:xfrm>
          <a:prstGeom prst="rect">
            <a:avLst/>
          </a:prstGeom>
        </p:spPr>
      </p:pic>
      <p:sp>
        <p:nvSpPr>
          <p:cNvPr id="102" name="object 12">
            <a:extLst>
              <a:ext uri="{FF2B5EF4-FFF2-40B4-BE49-F238E27FC236}">
                <a16:creationId xmlns:a16="http://schemas.microsoft.com/office/drawing/2014/main" id="{2D977589-7E09-971C-D6EA-5A5A2D9891AD}"/>
              </a:ext>
            </a:extLst>
          </p:cNvPr>
          <p:cNvSpPr/>
          <p:nvPr/>
        </p:nvSpPr>
        <p:spPr>
          <a:xfrm>
            <a:off x="1612557" y="10824210"/>
            <a:ext cx="166370" cy="218440"/>
          </a:xfrm>
          <a:custGeom>
            <a:avLst/>
            <a:gdLst/>
            <a:ahLst/>
            <a:cxnLst/>
            <a:rect l="l" t="t" r="r" b="b"/>
            <a:pathLst>
              <a:path w="166369" h="218440">
                <a:moveTo>
                  <a:pt x="165811" y="180340"/>
                </a:moveTo>
                <a:lnTo>
                  <a:pt x="44196" y="180340"/>
                </a:lnTo>
                <a:lnTo>
                  <a:pt x="44196" y="121920"/>
                </a:lnTo>
                <a:lnTo>
                  <a:pt x="153314" y="121920"/>
                </a:lnTo>
                <a:lnTo>
                  <a:pt x="153314" y="85090"/>
                </a:lnTo>
                <a:lnTo>
                  <a:pt x="44196" y="85090"/>
                </a:lnTo>
                <a:lnTo>
                  <a:pt x="44196" y="36830"/>
                </a:lnTo>
                <a:lnTo>
                  <a:pt x="161544" y="36830"/>
                </a:lnTo>
                <a:lnTo>
                  <a:pt x="161544" y="0"/>
                </a:lnTo>
                <a:lnTo>
                  <a:pt x="0" y="0"/>
                </a:lnTo>
                <a:lnTo>
                  <a:pt x="0" y="36830"/>
                </a:lnTo>
                <a:lnTo>
                  <a:pt x="0" y="85090"/>
                </a:lnTo>
                <a:lnTo>
                  <a:pt x="0" y="121920"/>
                </a:lnTo>
                <a:lnTo>
                  <a:pt x="0" y="180340"/>
                </a:lnTo>
                <a:lnTo>
                  <a:pt x="0" y="218440"/>
                </a:lnTo>
                <a:lnTo>
                  <a:pt x="165811" y="218440"/>
                </a:lnTo>
                <a:lnTo>
                  <a:pt x="165811" y="180340"/>
                </a:lnTo>
                <a:close/>
              </a:path>
            </a:pathLst>
          </a:custGeom>
          <a:solidFill>
            <a:srgbClr val="FEFEFE"/>
          </a:solidFill>
        </p:spPr>
        <p:txBody>
          <a:bodyPr wrap="square" lIns="0" tIns="0" rIns="0" bIns="0" rtlCol="0"/>
          <a:lstStyle/>
          <a:p>
            <a:endParaRPr/>
          </a:p>
        </p:txBody>
      </p:sp>
      <p:pic>
        <p:nvPicPr>
          <p:cNvPr id="103" name="object 13">
            <a:extLst>
              <a:ext uri="{FF2B5EF4-FFF2-40B4-BE49-F238E27FC236}">
                <a16:creationId xmlns:a16="http://schemas.microsoft.com/office/drawing/2014/main" id="{8AD21E7E-42E6-6255-2C37-C861B9DF1A2D}"/>
              </a:ext>
            </a:extLst>
          </p:cNvPr>
          <p:cNvPicPr/>
          <p:nvPr/>
        </p:nvPicPr>
        <p:blipFill>
          <a:blip r:embed="rId7" cstate="print"/>
          <a:stretch>
            <a:fillRect/>
          </a:stretch>
        </p:blipFill>
        <p:spPr>
          <a:xfrm>
            <a:off x="1814950" y="10880471"/>
            <a:ext cx="144475" cy="161546"/>
          </a:xfrm>
          <a:prstGeom prst="rect">
            <a:avLst/>
          </a:prstGeom>
        </p:spPr>
      </p:pic>
      <p:pic>
        <p:nvPicPr>
          <p:cNvPr id="104" name="object 14">
            <a:extLst>
              <a:ext uri="{FF2B5EF4-FFF2-40B4-BE49-F238E27FC236}">
                <a16:creationId xmlns:a16="http://schemas.microsoft.com/office/drawing/2014/main" id="{47720771-0256-8656-C2D7-08E183E21455}"/>
              </a:ext>
            </a:extLst>
          </p:cNvPr>
          <p:cNvPicPr/>
          <p:nvPr/>
        </p:nvPicPr>
        <p:blipFill>
          <a:blip r:embed="rId8" cstate="print"/>
          <a:stretch>
            <a:fillRect/>
          </a:stretch>
        </p:blipFill>
        <p:spPr>
          <a:xfrm>
            <a:off x="1992374" y="10823778"/>
            <a:ext cx="154452" cy="222203"/>
          </a:xfrm>
          <a:prstGeom prst="rect">
            <a:avLst/>
          </a:prstGeom>
        </p:spPr>
      </p:pic>
      <p:sp>
        <p:nvSpPr>
          <p:cNvPr id="105" name="object 15">
            <a:extLst>
              <a:ext uri="{FF2B5EF4-FFF2-40B4-BE49-F238E27FC236}">
                <a16:creationId xmlns:a16="http://schemas.microsoft.com/office/drawing/2014/main" id="{48A327A2-BB78-A6E6-157C-4E000C8EB1D3}"/>
              </a:ext>
            </a:extLst>
          </p:cNvPr>
          <p:cNvSpPr/>
          <p:nvPr/>
        </p:nvSpPr>
        <p:spPr>
          <a:xfrm>
            <a:off x="2187921" y="10823778"/>
            <a:ext cx="41910" cy="218440"/>
          </a:xfrm>
          <a:custGeom>
            <a:avLst/>
            <a:gdLst/>
            <a:ahLst/>
            <a:cxnLst/>
            <a:rect l="l" t="t" r="r" b="b"/>
            <a:pathLst>
              <a:path w="41910" h="218440">
                <a:moveTo>
                  <a:pt x="41756" y="0"/>
                </a:moveTo>
                <a:lnTo>
                  <a:pt x="0" y="0"/>
                </a:lnTo>
                <a:lnTo>
                  <a:pt x="0" y="218239"/>
                </a:lnTo>
                <a:lnTo>
                  <a:pt x="41756" y="218239"/>
                </a:lnTo>
                <a:lnTo>
                  <a:pt x="41756" y="0"/>
                </a:lnTo>
                <a:close/>
              </a:path>
            </a:pathLst>
          </a:custGeom>
          <a:solidFill>
            <a:srgbClr val="FEFEFE"/>
          </a:solidFill>
        </p:spPr>
        <p:txBody>
          <a:bodyPr wrap="square" lIns="0" tIns="0" rIns="0" bIns="0" rtlCol="0"/>
          <a:lstStyle/>
          <a:p>
            <a:endParaRPr/>
          </a:p>
        </p:txBody>
      </p:sp>
      <p:pic>
        <p:nvPicPr>
          <p:cNvPr id="106" name="object 16">
            <a:extLst>
              <a:ext uri="{FF2B5EF4-FFF2-40B4-BE49-F238E27FC236}">
                <a16:creationId xmlns:a16="http://schemas.microsoft.com/office/drawing/2014/main" id="{B9DB5191-D8F3-723D-0384-5DBA087D5668}"/>
              </a:ext>
            </a:extLst>
          </p:cNvPr>
          <p:cNvPicPr/>
          <p:nvPr/>
        </p:nvPicPr>
        <p:blipFill>
          <a:blip r:embed="rId9" cstate="print"/>
          <a:stretch>
            <a:fillRect/>
          </a:stretch>
        </p:blipFill>
        <p:spPr>
          <a:xfrm>
            <a:off x="2427188" y="10880471"/>
            <a:ext cx="147830" cy="165510"/>
          </a:xfrm>
          <a:prstGeom prst="rect">
            <a:avLst/>
          </a:prstGeom>
        </p:spPr>
      </p:pic>
      <p:pic>
        <p:nvPicPr>
          <p:cNvPr id="107" name="object 17">
            <a:extLst>
              <a:ext uri="{FF2B5EF4-FFF2-40B4-BE49-F238E27FC236}">
                <a16:creationId xmlns:a16="http://schemas.microsoft.com/office/drawing/2014/main" id="{16791C81-FAEF-4C30-3DF4-D914D4552673}"/>
              </a:ext>
            </a:extLst>
          </p:cNvPr>
          <p:cNvPicPr/>
          <p:nvPr/>
        </p:nvPicPr>
        <p:blipFill>
          <a:blip r:embed="rId10" cstate="print"/>
          <a:stretch>
            <a:fillRect/>
          </a:stretch>
        </p:blipFill>
        <p:spPr>
          <a:xfrm>
            <a:off x="2260410" y="10880471"/>
            <a:ext cx="147524" cy="165510"/>
          </a:xfrm>
          <a:prstGeom prst="rect">
            <a:avLst/>
          </a:prstGeom>
        </p:spPr>
      </p:pic>
      <p:pic>
        <p:nvPicPr>
          <p:cNvPr id="108" name="object 18">
            <a:extLst>
              <a:ext uri="{FF2B5EF4-FFF2-40B4-BE49-F238E27FC236}">
                <a16:creationId xmlns:a16="http://schemas.microsoft.com/office/drawing/2014/main" id="{FC4CC309-3AE6-F1C9-3C82-4A99AE1FA246}"/>
              </a:ext>
            </a:extLst>
          </p:cNvPr>
          <p:cNvPicPr/>
          <p:nvPr/>
        </p:nvPicPr>
        <p:blipFill>
          <a:blip r:embed="rId11" cstate="print"/>
          <a:stretch>
            <a:fillRect/>
          </a:stretch>
        </p:blipFill>
        <p:spPr>
          <a:xfrm>
            <a:off x="2596709" y="10880471"/>
            <a:ext cx="147829" cy="165510"/>
          </a:xfrm>
          <a:prstGeom prst="rect">
            <a:avLst/>
          </a:prstGeom>
        </p:spPr>
      </p:pic>
      <p:pic>
        <p:nvPicPr>
          <p:cNvPr id="109" name="object 19">
            <a:extLst>
              <a:ext uri="{FF2B5EF4-FFF2-40B4-BE49-F238E27FC236}">
                <a16:creationId xmlns:a16="http://schemas.microsoft.com/office/drawing/2014/main" id="{FD32CF73-C2D8-02C3-C35E-81112A90D864}"/>
              </a:ext>
            </a:extLst>
          </p:cNvPr>
          <p:cNvPicPr/>
          <p:nvPr/>
        </p:nvPicPr>
        <p:blipFill>
          <a:blip r:embed="rId12" cstate="print"/>
          <a:stretch>
            <a:fillRect/>
          </a:stretch>
        </p:blipFill>
        <p:spPr>
          <a:xfrm>
            <a:off x="2858227" y="10819818"/>
            <a:ext cx="190197" cy="225856"/>
          </a:xfrm>
          <a:prstGeom prst="rect">
            <a:avLst/>
          </a:prstGeom>
        </p:spPr>
      </p:pic>
      <p:pic>
        <p:nvPicPr>
          <p:cNvPr id="110" name="object 20">
            <a:extLst>
              <a:ext uri="{FF2B5EF4-FFF2-40B4-BE49-F238E27FC236}">
                <a16:creationId xmlns:a16="http://schemas.microsoft.com/office/drawing/2014/main" id="{5A717CA7-3471-BE03-A840-C493D4CE6C4A}"/>
              </a:ext>
            </a:extLst>
          </p:cNvPr>
          <p:cNvPicPr/>
          <p:nvPr/>
        </p:nvPicPr>
        <p:blipFill>
          <a:blip r:embed="rId13" cstate="print"/>
          <a:stretch>
            <a:fillRect/>
          </a:stretch>
        </p:blipFill>
        <p:spPr>
          <a:xfrm>
            <a:off x="3084137" y="10880471"/>
            <a:ext cx="255780" cy="165510"/>
          </a:xfrm>
          <a:prstGeom prst="rect">
            <a:avLst/>
          </a:prstGeom>
        </p:spPr>
      </p:pic>
      <p:pic>
        <p:nvPicPr>
          <p:cNvPr id="111" name="object 21">
            <a:extLst>
              <a:ext uri="{FF2B5EF4-FFF2-40B4-BE49-F238E27FC236}">
                <a16:creationId xmlns:a16="http://schemas.microsoft.com/office/drawing/2014/main" id="{03E71EB9-09A8-F901-59DA-2D299E32ED28}"/>
              </a:ext>
            </a:extLst>
          </p:cNvPr>
          <p:cNvPicPr/>
          <p:nvPr/>
        </p:nvPicPr>
        <p:blipFill>
          <a:blip r:embed="rId14" cstate="print"/>
          <a:stretch>
            <a:fillRect/>
          </a:stretch>
        </p:blipFill>
        <p:spPr>
          <a:xfrm>
            <a:off x="3363202" y="10827741"/>
            <a:ext cx="256014" cy="218239"/>
          </a:xfrm>
          <a:prstGeom prst="rect">
            <a:avLst/>
          </a:prstGeom>
        </p:spPr>
      </p:pic>
      <p:sp>
        <p:nvSpPr>
          <p:cNvPr id="112" name="object 22">
            <a:extLst>
              <a:ext uri="{FF2B5EF4-FFF2-40B4-BE49-F238E27FC236}">
                <a16:creationId xmlns:a16="http://schemas.microsoft.com/office/drawing/2014/main" id="{34C93848-E549-C229-07CA-F45DF2AE8204}"/>
              </a:ext>
            </a:extLst>
          </p:cNvPr>
          <p:cNvSpPr/>
          <p:nvPr/>
        </p:nvSpPr>
        <p:spPr>
          <a:xfrm>
            <a:off x="3645116" y="10823778"/>
            <a:ext cx="41910" cy="218440"/>
          </a:xfrm>
          <a:custGeom>
            <a:avLst/>
            <a:gdLst/>
            <a:ahLst/>
            <a:cxnLst/>
            <a:rect l="l" t="t" r="r" b="b"/>
            <a:pathLst>
              <a:path w="41910" h="218440">
                <a:moveTo>
                  <a:pt x="41757" y="60058"/>
                </a:moveTo>
                <a:lnTo>
                  <a:pt x="0" y="60058"/>
                </a:lnTo>
                <a:lnTo>
                  <a:pt x="0" y="218249"/>
                </a:lnTo>
                <a:lnTo>
                  <a:pt x="41757" y="218249"/>
                </a:lnTo>
                <a:lnTo>
                  <a:pt x="41757" y="60058"/>
                </a:lnTo>
                <a:close/>
              </a:path>
              <a:path w="41910" h="218440">
                <a:moveTo>
                  <a:pt x="41757" y="0"/>
                </a:moveTo>
                <a:lnTo>
                  <a:pt x="0" y="0"/>
                </a:lnTo>
                <a:lnTo>
                  <a:pt x="0" y="38722"/>
                </a:lnTo>
                <a:lnTo>
                  <a:pt x="41757" y="38722"/>
                </a:lnTo>
                <a:lnTo>
                  <a:pt x="41757" y="0"/>
                </a:lnTo>
                <a:close/>
              </a:path>
            </a:pathLst>
          </a:custGeom>
          <a:solidFill>
            <a:srgbClr val="FEFEFE"/>
          </a:solidFill>
        </p:spPr>
        <p:txBody>
          <a:bodyPr wrap="square" lIns="0" tIns="0" rIns="0" bIns="0" rtlCol="0"/>
          <a:lstStyle/>
          <a:p>
            <a:endParaRPr/>
          </a:p>
        </p:txBody>
      </p:sp>
      <p:pic>
        <p:nvPicPr>
          <p:cNvPr id="113" name="object 23">
            <a:extLst>
              <a:ext uri="{FF2B5EF4-FFF2-40B4-BE49-F238E27FC236}">
                <a16:creationId xmlns:a16="http://schemas.microsoft.com/office/drawing/2014/main" id="{E96A4AF9-A3E0-5D7F-C836-9FCFBB956138}"/>
              </a:ext>
            </a:extLst>
          </p:cNvPr>
          <p:cNvPicPr/>
          <p:nvPr/>
        </p:nvPicPr>
        <p:blipFill>
          <a:blip r:embed="rId15" cstate="print"/>
          <a:stretch>
            <a:fillRect/>
          </a:stretch>
        </p:blipFill>
        <p:spPr>
          <a:xfrm>
            <a:off x="3709540" y="10883826"/>
            <a:ext cx="164285" cy="158191"/>
          </a:xfrm>
          <a:prstGeom prst="rect">
            <a:avLst/>
          </a:prstGeom>
        </p:spPr>
      </p:pic>
      <p:sp>
        <p:nvSpPr>
          <p:cNvPr id="114" name="object 24">
            <a:extLst>
              <a:ext uri="{FF2B5EF4-FFF2-40B4-BE49-F238E27FC236}">
                <a16:creationId xmlns:a16="http://schemas.microsoft.com/office/drawing/2014/main" id="{EA7ECA27-CB47-15BB-692B-1CBC7891BA9B}"/>
              </a:ext>
            </a:extLst>
          </p:cNvPr>
          <p:cNvSpPr/>
          <p:nvPr/>
        </p:nvSpPr>
        <p:spPr>
          <a:xfrm>
            <a:off x="3899319" y="10823778"/>
            <a:ext cx="41910" cy="218440"/>
          </a:xfrm>
          <a:custGeom>
            <a:avLst/>
            <a:gdLst/>
            <a:ahLst/>
            <a:cxnLst/>
            <a:rect l="l" t="t" r="r" b="b"/>
            <a:pathLst>
              <a:path w="41910" h="218440">
                <a:moveTo>
                  <a:pt x="41757" y="60058"/>
                </a:moveTo>
                <a:lnTo>
                  <a:pt x="0" y="60058"/>
                </a:lnTo>
                <a:lnTo>
                  <a:pt x="0" y="218249"/>
                </a:lnTo>
                <a:lnTo>
                  <a:pt x="41757" y="218249"/>
                </a:lnTo>
                <a:lnTo>
                  <a:pt x="41757" y="60058"/>
                </a:lnTo>
                <a:close/>
              </a:path>
              <a:path w="41910" h="218440">
                <a:moveTo>
                  <a:pt x="41757" y="0"/>
                </a:moveTo>
                <a:lnTo>
                  <a:pt x="0" y="0"/>
                </a:lnTo>
                <a:lnTo>
                  <a:pt x="0" y="38722"/>
                </a:lnTo>
                <a:lnTo>
                  <a:pt x="41757" y="38722"/>
                </a:lnTo>
                <a:lnTo>
                  <a:pt x="41757" y="0"/>
                </a:lnTo>
                <a:close/>
              </a:path>
            </a:pathLst>
          </a:custGeom>
          <a:solidFill>
            <a:srgbClr val="FEFEFE"/>
          </a:solidFill>
        </p:spPr>
        <p:txBody>
          <a:bodyPr wrap="square" lIns="0" tIns="0" rIns="0" bIns="0" rtlCol="0"/>
          <a:lstStyle/>
          <a:p>
            <a:endParaRPr/>
          </a:p>
        </p:txBody>
      </p:sp>
      <p:pic>
        <p:nvPicPr>
          <p:cNvPr id="115" name="object 25">
            <a:extLst>
              <a:ext uri="{FF2B5EF4-FFF2-40B4-BE49-F238E27FC236}">
                <a16:creationId xmlns:a16="http://schemas.microsoft.com/office/drawing/2014/main" id="{162B22C8-95D4-A84B-4CCE-E8FE42F72649}"/>
              </a:ext>
            </a:extLst>
          </p:cNvPr>
          <p:cNvPicPr/>
          <p:nvPr/>
        </p:nvPicPr>
        <p:blipFill>
          <a:blip r:embed="rId16" cstate="print"/>
          <a:stretch>
            <a:fillRect/>
          </a:stretch>
        </p:blipFill>
        <p:spPr>
          <a:xfrm>
            <a:off x="3966638" y="10827741"/>
            <a:ext cx="307238" cy="278283"/>
          </a:xfrm>
          <a:prstGeom prst="rect">
            <a:avLst/>
          </a:prstGeom>
        </p:spPr>
      </p:pic>
      <p:sp>
        <p:nvSpPr>
          <p:cNvPr id="116" name="object 8">
            <a:extLst>
              <a:ext uri="{FF2B5EF4-FFF2-40B4-BE49-F238E27FC236}">
                <a16:creationId xmlns:a16="http://schemas.microsoft.com/office/drawing/2014/main" id="{A7B90A7A-D10D-2203-F75E-3DA461950053}"/>
              </a:ext>
            </a:extLst>
          </p:cNvPr>
          <p:cNvSpPr txBox="1"/>
          <p:nvPr/>
        </p:nvSpPr>
        <p:spPr>
          <a:xfrm>
            <a:off x="6298795" y="11228966"/>
            <a:ext cx="945727" cy="320601"/>
          </a:xfrm>
          <a:prstGeom prst="rect">
            <a:avLst/>
          </a:prstGeom>
        </p:spPr>
        <p:txBody>
          <a:bodyPr vert="horz" wrap="square" lIns="0" tIns="12700" rIns="0" bIns="0" rtlCol="0">
            <a:spAutoFit/>
          </a:bodyPr>
          <a:lstStyle/>
          <a:p>
            <a:pPr marL="12700">
              <a:lnSpc>
                <a:spcPct val="100000"/>
              </a:lnSpc>
              <a:spcBef>
                <a:spcPts val="100"/>
              </a:spcBef>
            </a:pPr>
            <a:r>
              <a:rPr lang="en-ZA" sz="2000" b="1" spc="-40" dirty="0">
                <a:solidFill>
                  <a:schemeClr val="tx1">
                    <a:lumMod val="95000"/>
                    <a:lumOff val="5000"/>
                  </a:schemeClr>
                </a:solidFill>
                <a:latin typeface="Tahoma"/>
                <a:cs typeface="Tahoma"/>
              </a:rPr>
              <a:t>RS214</a:t>
            </a:r>
            <a:endParaRPr sz="2000" dirty="0">
              <a:solidFill>
                <a:schemeClr val="tx1">
                  <a:lumMod val="95000"/>
                  <a:lumOff val="5000"/>
                </a:schemeClr>
              </a:solidFill>
              <a:latin typeface="Tahoma"/>
              <a:cs typeface="Tahoma"/>
            </a:endParaRPr>
          </a:p>
        </p:txBody>
      </p:sp>
      <p:pic>
        <p:nvPicPr>
          <p:cNvPr id="117" name="object 13">
            <a:extLst>
              <a:ext uri="{FF2B5EF4-FFF2-40B4-BE49-F238E27FC236}">
                <a16:creationId xmlns:a16="http://schemas.microsoft.com/office/drawing/2014/main" id="{D925C272-0B9A-F00D-CA3F-8F39B848FF0B}"/>
              </a:ext>
            </a:extLst>
          </p:cNvPr>
          <p:cNvPicPr/>
          <p:nvPr/>
        </p:nvPicPr>
        <p:blipFill>
          <a:blip r:embed="rId17" cstate="print"/>
          <a:stretch>
            <a:fillRect/>
          </a:stretch>
        </p:blipFill>
        <p:spPr>
          <a:xfrm>
            <a:off x="5690332" y="6929801"/>
            <a:ext cx="2128582" cy="4216986"/>
          </a:xfrm>
          <a:prstGeom prst="rect">
            <a:avLst/>
          </a:prstGeom>
        </p:spPr>
      </p:pic>
      <p:pic>
        <p:nvPicPr>
          <p:cNvPr id="118" name="object 14">
            <a:extLst>
              <a:ext uri="{FF2B5EF4-FFF2-40B4-BE49-F238E27FC236}">
                <a16:creationId xmlns:a16="http://schemas.microsoft.com/office/drawing/2014/main" id="{0528EE71-72C8-5067-198C-384FD1825C2C}"/>
              </a:ext>
            </a:extLst>
          </p:cNvPr>
          <p:cNvPicPr/>
          <p:nvPr/>
        </p:nvPicPr>
        <p:blipFill>
          <a:blip r:embed="rId18" cstate="print"/>
          <a:stretch>
            <a:fillRect/>
          </a:stretch>
        </p:blipFill>
        <p:spPr>
          <a:xfrm>
            <a:off x="882227" y="6957510"/>
            <a:ext cx="2128582" cy="4216986"/>
          </a:xfrm>
          <a:prstGeom prst="rect">
            <a:avLst/>
          </a:prstGeom>
        </p:spPr>
      </p:pic>
      <p:pic>
        <p:nvPicPr>
          <p:cNvPr id="119" name="object 15">
            <a:extLst>
              <a:ext uri="{FF2B5EF4-FFF2-40B4-BE49-F238E27FC236}">
                <a16:creationId xmlns:a16="http://schemas.microsoft.com/office/drawing/2014/main" id="{6A86FEBB-CF32-1E26-F746-24297D15E1B2}"/>
              </a:ext>
            </a:extLst>
          </p:cNvPr>
          <p:cNvPicPr/>
          <p:nvPr/>
        </p:nvPicPr>
        <p:blipFill>
          <a:blip r:embed="rId19" cstate="print"/>
          <a:stretch>
            <a:fillRect/>
          </a:stretch>
        </p:blipFill>
        <p:spPr>
          <a:xfrm>
            <a:off x="3281196" y="6942386"/>
            <a:ext cx="2128582" cy="4216986"/>
          </a:xfrm>
          <a:prstGeom prst="rect">
            <a:avLst/>
          </a:prstGeom>
        </p:spPr>
      </p:pic>
      <p:sp>
        <p:nvSpPr>
          <p:cNvPr id="120" name="object 16">
            <a:extLst>
              <a:ext uri="{FF2B5EF4-FFF2-40B4-BE49-F238E27FC236}">
                <a16:creationId xmlns:a16="http://schemas.microsoft.com/office/drawing/2014/main" id="{286F095A-4408-A84F-D0A8-04B91649E3C3}"/>
              </a:ext>
            </a:extLst>
          </p:cNvPr>
          <p:cNvSpPr txBox="1"/>
          <p:nvPr/>
        </p:nvSpPr>
        <p:spPr>
          <a:xfrm>
            <a:off x="1475351" y="11228967"/>
            <a:ext cx="3729132" cy="320601"/>
          </a:xfrm>
          <a:prstGeom prst="rect">
            <a:avLst/>
          </a:prstGeom>
        </p:spPr>
        <p:txBody>
          <a:bodyPr vert="horz" wrap="square" lIns="0" tIns="12700" rIns="0" bIns="0" rtlCol="0">
            <a:spAutoFit/>
          </a:bodyPr>
          <a:lstStyle/>
          <a:p>
            <a:pPr marL="12700">
              <a:lnSpc>
                <a:spcPct val="100000"/>
              </a:lnSpc>
              <a:spcBef>
                <a:spcPts val="100"/>
              </a:spcBef>
              <a:tabLst>
                <a:tab pos="2050414" algn="l"/>
              </a:tabLst>
            </a:pPr>
            <a:r>
              <a:rPr lang="en-ZA" sz="2000" b="1" spc="-20" dirty="0">
                <a:solidFill>
                  <a:schemeClr val="tx1">
                    <a:lumMod val="95000"/>
                    <a:lumOff val="5000"/>
                  </a:schemeClr>
                </a:solidFill>
                <a:latin typeface="Tahoma"/>
                <a:cs typeface="Tahoma"/>
              </a:rPr>
              <a:t>R</a:t>
            </a:r>
            <a:r>
              <a:rPr lang="en-US" sz="2000" b="1" spc="-20" dirty="0">
                <a:solidFill>
                  <a:schemeClr val="tx1">
                    <a:lumMod val="95000"/>
                    <a:lumOff val="5000"/>
                  </a:schemeClr>
                </a:solidFill>
                <a:latin typeface="Tahoma"/>
                <a:cs typeface="Tahoma"/>
              </a:rPr>
              <a:t>S21</a:t>
            </a:r>
            <a:r>
              <a:rPr sz="2000" b="1" spc="-20" dirty="0">
                <a:solidFill>
                  <a:schemeClr val="tx1">
                    <a:lumMod val="95000"/>
                    <a:lumOff val="5000"/>
                  </a:schemeClr>
                </a:solidFill>
                <a:latin typeface="Tahoma"/>
                <a:cs typeface="Tahoma"/>
              </a:rPr>
              <a:t>2</a:t>
            </a:r>
            <a:r>
              <a:rPr sz="2000" b="1" dirty="0">
                <a:solidFill>
                  <a:schemeClr val="tx1">
                    <a:lumMod val="95000"/>
                    <a:lumOff val="5000"/>
                  </a:schemeClr>
                </a:solidFill>
                <a:latin typeface="Tahoma"/>
                <a:cs typeface="Tahoma"/>
              </a:rPr>
              <a:t>	</a:t>
            </a:r>
            <a:r>
              <a:rPr lang="en-US" sz="2000" b="1" dirty="0">
                <a:solidFill>
                  <a:schemeClr val="tx1">
                    <a:lumMod val="95000"/>
                    <a:lumOff val="5000"/>
                  </a:schemeClr>
                </a:solidFill>
                <a:latin typeface="Tahoma"/>
                <a:cs typeface="Tahoma"/>
              </a:rPr>
              <a:t>     </a:t>
            </a:r>
            <a:r>
              <a:rPr lang="en-ZA" sz="2000" b="1" spc="-60" dirty="0">
                <a:solidFill>
                  <a:schemeClr val="tx1">
                    <a:lumMod val="95000"/>
                    <a:lumOff val="5000"/>
                  </a:schemeClr>
                </a:solidFill>
                <a:latin typeface="Tahoma"/>
                <a:cs typeface="Tahoma"/>
              </a:rPr>
              <a:t>RS213</a:t>
            </a:r>
            <a:endParaRPr sz="2000" dirty="0">
              <a:solidFill>
                <a:schemeClr val="tx1">
                  <a:lumMod val="95000"/>
                  <a:lumOff val="5000"/>
                </a:schemeClr>
              </a:solidFill>
              <a:latin typeface="Tahoma"/>
              <a:cs typeface="Tahoma"/>
            </a:endParaRPr>
          </a:p>
        </p:txBody>
      </p:sp>
      <p:sp>
        <p:nvSpPr>
          <p:cNvPr id="5" name="TextBox 4">
            <a:extLst>
              <a:ext uri="{FF2B5EF4-FFF2-40B4-BE49-F238E27FC236}">
                <a16:creationId xmlns:a16="http://schemas.microsoft.com/office/drawing/2014/main" id="{95E5FB4B-6D0A-6A2D-8D11-87FB477F8122}"/>
              </a:ext>
            </a:extLst>
          </p:cNvPr>
          <p:cNvSpPr txBox="1"/>
          <p:nvPr/>
        </p:nvSpPr>
        <p:spPr>
          <a:xfrm>
            <a:off x="2599238" y="11849627"/>
            <a:ext cx="3429000" cy="369332"/>
          </a:xfrm>
          <a:prstGeom prst="rect">
            <a:avLst/>
          </a:prstGeom>
          <a:noFill/>
        </p:spPr>
        <p:txBody>
          <a:bodyPr wrap="square" rtlCol="0">
            <a:spAutoFit/>
          </a:bodyPr>
          <a:lstStyle/>
          <a:p>
            <a:r>
              <a:rPr lang="en-US" b="1" dirty="0">
                <a:solidFill>
                  <a:schemeClr val="bg1"/>
                </a:solidFill>
                <a:latin typeface="+mn-lt"/>
              </a:rPr>
              <a:t>PVC WALL PANEL 2400 X 1200</a:t>
            </a:r>
          </a:p>
        </p:txBody>
      </p:sp>
      <p:pic>
        <p:nvPicPr>
          <p:cNvPr id="2" name="Picture 1">
            <a:extLst>
              <a:ext uri="{FF2B5EF4-FFF2-40B4-BE49-F238E27FC236}">
                <a16:creationId xmlns:a16="http://schemas.microsoft.com/office/drawing/2014/main" id="{9E341059-980B-7665-FD76-CD45FCD1C8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3" name="TextBox 2">
            <a:extLst>
              <a:ext uri="{FF2B5EF4-FFF2-40B4-BE49-F238E27FC236}">
                <a16:creationId xmlns:a16="http://schemas.microsoft.com/office/drawing/2014/main" id="{9F95428E-B1B6-6E87-6A0B-82CE4880645E}"/>
              </a:ext>
            </a:extLst>
          </p:cNvPr>
          <p:cNvSpPr txBox="1"/>
          <p:nvPr/>
        </p:nvSpPr>
        <p:spPr>
          <a:xfrm>
            <a:off x="914704" y="1044650"/>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sp>
        <p:nvSpPr>
          <p:cNvPr id="4" name="TextBox 3">
            <a:extLst>
              <a:ext uri="{FF2B5EF4-FFF2-40B4-BE49-F238E27FC236}">
                <a16:creationId xmlns:a16="http://schemas.microsoft.com/office/drawing/2014/main" id="{F1C51A0C-B518-2D71-A9C1-81D60B17BD01}"/>
              </a:ext>
            </a:extLst>
          </p:cNvPr>
          <p:cNvSpPr txBox="1"/>
          <p:nvPr/>
        </p:nvSpPr>
        <p:spPr>
          <a:xfrm>
            <a:off x="347364" y="261755"/>
            <a:ext cx="4562467" cy="646331"/>
          </a:xfrm>
          <a:prstGeom prst="rect">
            <a:avLst/>
          </a:prstGeom>
          <a:noFill/>
        </p:spPr>
        <p:txBody>
          <a:bodyPr wrap="none" rtlCol="0">
            <a:spAutoFit/>
          </a:bodyPr>
          <a:lstStyle/>
          <a:p>
            <a:r>
              <a:rPr lang="en-US" sz="3600" b="1" dirty="0">
                <a:solidFill>
                  <a:schemeClr val="bg1"/>
                </a:solidFill>
                <a:latin typeface="+mn-lt"/>
              </a:rPr>
              <a:t>UV PANEL HIGH GLOSS</a:t>
            </a:r>
            <a:endParaRPr lang="en-ZA" sz="3600" b="1" dirty="0">
              <a:solidFill>
                <a:schemeClr val="bg1"/>
              </a:solidFill>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4">
            <a:extLst>
              <a:ext uri="{FF2B5EF4-FFF2-40B4-BE49-F238E27FC236}">
                <a16:creationId xmlns:a16="http://schemas.microsoft.com/office/drawing/2014/main" id="{E6DB2AFF-F65D-AD28-142A-E931F75FB1E0}"/>
              </a:ext>
            </a:extLst>
          </p:cNvPr>
          <p:cNvSpPr/>
          <p:nvPr/>
        </p:nvSpPr>
        <p:spPr>
          <a:xfrm>
            <a:off x="936014" y="6171182"/>
            <a:ext cx="109220" cy="146050"/>
          </a:xfrm>
          <a:custGeom>
            <a:avLst/>
            <a:gdLst/>
            <a:ahLst/>
            <a:cxnLst/>
            <a:rect l="l" t="t" r="r" b="b"/>
            <a:pathLst>
              <a:path w="109219" h="146050">
                <a:moveTo>
                  <a:pt x="108864" y="129540"/>
                </a:moveTo>
                <a:lnTo>
                  <a:pt x="19367" y="129540"/>
                </a:lnTo>
                <a:lnTo>
                  <a:pt x="19367" y="80010"/>
                </a:lnTo>
                <a:lnTo>
                  <a:pt x="99885" y="80010"/>
                </a:lnTo>
                <a:lnTo>
                  <a:pt x="99885" y="62230"/>
                </a:lnTo>
                <a:lnTo>
                  <a:pt x="19367" y="62230"/>
                </a:lnTo>
                <a:lnTo>
                  <a:pt x="19367" y="17780"/>
                </a:lnTo>
                <a:lnTo>
                  <a:pt x="105397" y="17780"/>
                </a:lnTo>
                <a:lnTo>
                  <a:pt x="105397" y="0"/>
                </a:lnTo>
                <a:lnTo>
                  <a:pt x="0" y="0"/>
                </a:lnTo>
                <a:lnTo>
                  <a:pt x="0" y="17780"/>
                </a:lnTo>
                <a:lnTo>
                  <a:pt x="0" y="62230"/>
                </a:lnTo>
                <a:lnTo>
                  <a:pt x="0" y="80010"/>
                </a:lnTo>
                <a:lnTo>
                  <a:pt x="0" y="129540"/>
                </a:lnTo>
                <a:lnTo>
                  <a:pt x="0" y="146050"/>
                </a:lnTo>
                <a:lnTo>
                  <a:pt x="108864" y="146050"/>
                </a:lnTo>
                <a:lnTo>
                  <a:pt x="108864" y="129540"/>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72" name="object 5">
            <a:extLst>
              <a:ext uri="{FF2B5EF4-FFF2-40B4-BE49-F238E27FC236}">
                <a16:creationId xmlns:a16="http://schemas.microsoft.com/office/drawing/2014/main" id="{780D2B72-F575-40CF-2647-17E0E50370F9}"/>
              </a:ext>
            </a:extLst>
          </p:cNvPr>
          <p:cNvPicPr/>
          <p:nvPr/>
        </p:nvPicPr>
        <p:blipFill>
          <a:blip r:embed="rId2" cstate="print"/>
          <a:stretch>
            <a:fillRect/>
          </a:stretch>
        </p:blipFill>
        <p:spPr>
          <a:xfrm>
            <a:off x="1069346" y="6209510"/>
            <a:ext cx="85824" cy="108046"/>
          </a:xfrm>
          <a:prstGeom prst="rect">
            <a:avLst/>
          </a:prstGeom>
        </p:spPr>
      </p:pic>
      <p:pic>
        <p:nvPicPr>
          <p:cNvPr id="73" name="object 6">
            <a:extLst>
              <a:ext uri="{FF2B5EF4-FFF2-40B4-BE49-F238E27FC236}">
                <a16:creationId xmlns:a16="http://schemas.microsoft.com/office/drawing/2014/main" id="{B951EE71-7FFC-7E5C-0AA8-AB54627CD02D}"/>
              </a:ext>
            </a:extLst>
          </p:cNvPr>
          <p:cNvPicPr/>
          <p:nvPr/>
        </p:nvPicPr>
        <p:blipFill>
          <a:blip r:embed="rId3" cstate="print"/>
          <a:stretch>
            <a:fillRect/>
          </a:stretch>
        </p:blipFill>
        <p:spPr>
          <a:xfrm>
            <a:off x="1176003" y="6171591"/>
            <a:ext cx="91736" cy="148207"/>
          </a:xfrm>
          <a:prstGeom prst="rect">
            <a:avLst/>
          </a:prstGeom>
        </p:spPr>
      </p:pic>
      <p:sp>
        <p:nvSpPr>
          <p:cNvPr id="74" name="object 7">
            <a:extLst>
              <a:ext uri="{FF2B5EF4-FFF2-40B4-BE49-F238E27FC236}">
                <a16:creationId xmlns:a16="http://schemas.microsoft.com/office/drawing/2014/main" id="{AA4EBD80-2F69-2CFE-8141-1CBF4AB66D7F}"/>
              </a:ext>
            </a:extLst>
          </p:cNvPr>
          <p:cNvSpPr/>
          <p:nvPr/>
        </p:nvSpPr>
        <p:spPr>
          <a:xfrm>
            <a:off x="1295701" y="6171591"/>
            <a:ext cx="18415" cy="146050"/>
          </a:xfrm>
          <a:custGeom>
            <a:avLst/>
            <a:gdLst/>
            <a:ahLst/>
            <a:cxnLst/>
            <a:rect l="l" t="t" r="r" b="b"/>
            <a:pathLst>
              <a:path w="18415" h="146050">
                <a:moveTo>
                  <a:pt x="17942" y="0"/>
                </a:moveTo>
                <a:lnTo>
                  <a:pt x="0" y="0"/>
                </a:lnTo>
                <a:lnTo>
                  <a:pt x="0" y="145964"/>
                </a:lnTo>
                <a:lnTo>
                  <a:pt x="17942" y="145964"/>
                </a:lnTo>
                <a:lnTo>
                  <a:pt x="17942" y="0"/>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75" name="object 8">
            <a:extLst>
              <a:ext uri="{FF2B5EF4-FFF2-40B4-BE49-F238E27FC236}">
                <a16:creationId xmlns:a16="http://schemas.microsoft.com/office/drawing/2014/main" id="{D16387F3-6979-2EB0-B0B2-D5A74946F3C2}"/>
              </a:ext>
            </a:extLst>
          </p:cNvPr>
          <p:cNvPicPr/>
          <p:nvPr/>
        </p:nvPicPr>
        <p:blipFill>
          <a:blip r:embed="rId4" cstate="print"/>
          <a:stretch>
            <a:fillRect/>
          </a:stretch>
        </p:blipFill>
        <p:spPr>
          <a:xfrm>
            <a:off x="1335488" y="6209510"/>
            <a:ext cx="301961" cy="110289"/>
          </a:xfrm>
          <a:prstGeom prst="rect">
            <a:avLst/>
          </a:prstGeom>
        </p:spPr>
      </p:pic>
      <p:sp>
        <p:nvSpPr>
          <p:cNvPr id="76" name="object 9">
            <a:extLst>
              <a:ext uri="{FF2B5EF4-FFF2-40B4-BE49-F238E27FC236}">
                <a16:creationId xmlns:a16="http://schemas.microsoft.com/office/drawing/2014/main" id="{16B06FD6-54AD-1B5D-6958-9BCEFE59DCAC}"/>
              </a:ext>
            </a:extLst>
          </p:cNvPr>
          <p:cNvSpPr/>
          <p:nvPr/>
        </p:nvSpPr>
        <p:spPr>
          <a:xfrm>
            <a:off x="2610183" y="6171591"/>
            <a:ext cx="18415" cy="146050"/>
          </a:xfrm>
          <a:custGeom>
            <a:avLst/>
            <a:gdLst/>
            <a:ahLst/>
            <a:cxnLst/>
            <a:rect l="l" t="t" r="r" b="b"/>
            <a:pathLst>
              <a:path w="18414" h="146050">
                <a:moveTo>
                  <a:pt x="17942" y="0"/>
                </a:moveTo>
                <a:lnTo>
                  <a:pt x="0" y="0"/>
                </a:lnTo>
                <a:lnTo>
                  <a:pt x="0" y="145964"/>
                </a:lnTo>
                <a:lnTo>
                  <a:pt x="17942" y="145964"/>
                </a:lnTo>
                <a:lnTo>
                  <a:pt x="17942" y="0"/>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77" name="object 10">
            <a:extLst>
              <a:ext uri="{FF2B5EF4-FFF2-40B4-BE49-F238E27FC236}">
                <a16:creationId xmlns:a16="http://schemas.microsoft.com/office/drawing/2014/main" id="{6ECE0A0A-7388-A5D2-5E79-334575607D99}"/>
              </a:ext>
            </a:extLst>
          </p:cNvPr>
          <p:cNvPicPr/>
          <p:nvPr/>
        </p:nvPicPr>
        <p:blipFill>
          <a:blip r:embed="rId5" cstate="print"/>
          <a:stretch>
            <a:fillRect/>
          </a:stretch>
        </p:blipFill>
        <p:spPr>
          <a:xfrm>
            <a:off x="2655885" y="6171591"/>
            <a:ext cx="213818" cy="188776"/>
          </a:xfrm>
          <a:prstGeom prst="rect">
            <a:avLst/>
          </a:prstGeom>
        </p:spPr>
      </p:pic>
      <p:pic>
        <p:nvPicPr>
          <p:cNvPr id="78" name="object 11">
            <a:extLst>
              <a:ext uri="{FF2B5EF4-FFF2-40B4-BE49-F238E27FC236}">
                <a16:creationId xmlns:a16="http://schemas.microsoft.com/office/drawing/2014/main" id="{5A33D9A6-DBF7-3042-9E27-93EA1ECE3756}"/>
              </a:ext>
            </a:extLst>
          </p:cNvPr>
          <p:cNvPicPr/>
          <p:nvPr/>
        </p:nvPicPr>
        <p:blipFill>
          <a:blip r:embed="rId6" cstate="print"/>
          <a:stretch>
            <a:fillRect/>
          </a:stretch>
        </p:blipFill>
        <p:spPr>
          <a:xfrm>
            <a:off x="934794" y="6385520"/>
            <a:ext cx="115999" cy="148615"/>
          </a:xfrm>
          <a:prstGeom prst="rect">
            <a:avLst/>
          </a:prstGeom>
        </p:spPr>
      </p:pic>
      <p:pic>
        <p:nvPicPr>
          <p:cNvPr id="79" name="object 12">
            <a:extLst>
              <a:ext uri="{FF2B5EF4-FFF2-40B4-BE49-F238E27FC236}">
                <a16:creationId xmlns:a16="http://schemas.microsoft.com/office/drawing/2014/main" id="{6C9F9DA4-FFA7-B9A4-480E-D4EB9B4635C9}"/>
              </a:ext>
            </a:extLst>
          </p:cNvPr>
          <p:cNvPicPr/>
          <p:nvPr/>
        </p:nvPicPr>
        <p:blipFill>
          <a:blip r:embed="rId7" cstate="print"/>
          <a:stretch>
            <a:fillRect/>
          </a:stretch>
        </p:blipFill>
        <p:spPr>
          <a:xfrm>
            <a:off x="1081407" y="6423440"/>
            <a:ext cx="96630" cy="108046"/>
          </a:xfrm>
          <a:prstGeom prst="rect">
            <a:avLst/>
          </a:prstGeom>
        </p:spPr>
      </p:pic>
      <p:pic>
        <p:nvPicPr>
          <p:cNvPr id="80" name="object 13">
            <a:extLst>
              <a:ext uri="{FF2B5EF4-FFF2-40B4-BE49-F238E27FC236}">
                <a16:creationId xmlns:a16="http://schemas.microsoft.com/office/drawing/2014/main" id="{A449EB69-3A64-36CF-C742-4355F256C1F6}"/>
              </a:ext>
            </a:extLst>
          </p:cNvPr>
          <p:cNvPicPr/>
          <p:nvPr/>
        </p:nvPicPr>
        <p:blipFill>
          <a:blip r:embed="rId8" cstate="print"/>
          <a:stretch>
            <a:fillRect/>
          </a:stretch>
        </p:blipFill>
        <p:spPr>
          <a:xfrm>
            <a:off x="1718553" y="6171183"/>
            <a:ext cx="874772" cy="403115"/>
          </a:xfrm>
          <a:prstGeom prst="rect">
            <a:avLst/>
          </a:prstGeom>
        </p:spPr>
      </p:pic>
      <p:pic>
        <p:nvPicPr>
          <p:cNvPr id="81" name="object 14">
            <a:extLst>
              <a:ext uri="{FF2B5EF4-FFF2-40B4-BE49-F238E27FC236}">
                <a16:creationId xmlns:a16="http://schemas.microsoft.com/office/drawing/2014/main" id="{B4CB3F7F-B0EA-3044-BDED-4424CF758EA2}"/>
              </a:ext>
            </a:extLst>
          </p:cNvPr>
          <p:cNvPicPr/>
          <p:nvPr/>
        </p:nvPicPr>
        <p:blipFill>
          <a:blip r:embed="rId9" cstate="print"/>
          <a:stretch>
            <a:fillRect/>
          </a:stretch>
        </p:blipFill>
        <p:spPr>
          <a:xfrm>
            <a:off x="1205121" y="6385520"/>
            <a:ext cx="342317" cy="148615"/>
          </a:xfrm>
          <a:prstGeom prst="rect">
            <a:avLst/>
          </a:prstGeom>
        </p:spPr>
      </p:pic>
      <p:sp>
        <p:nvSpPr>
          <p:cNvPr id="82" name="object 15">
            <a:extLst>
              <a:ext uri="{FF2B5EF4-FFF2-40B4-BE49-F238E27FC236}">
                <a16:creationId xmlns:a16="http://schemas.microsoft.com/office/drawing/2014/main" id="{C2ED9CC8-6A57-4ABE-5E32-E359E83466AD}"/>
              </a:ext>
            </a:extLst>
          </p:cNvPr>
          <p:cNvSpPr/>
          <p:nvPr/>
        </p:nvSpPr>
        <p:spPr>
          <a:xfrm>
            <a:off x="1569081" y="6385520"/>
            <a:ext cx="27940" cy="146050"/>
          </a:xfrm>
          <a:custGeom>
            <a:avLst/>
            <a:gdLst/>
            <a:ahLst/>
            <a:cxnLst/>
            <a:rect l="l" t="t" r="r" b="b"/>
            <a:pathLst>
              <a:path w="27940" h="146050">
                <a:moveTo>
                  <a:pt x="27928" y="0"/>
                </a:moveTo>
                <a:lnTo>
                  <a:pt x="0" y="0"/>
                </a:lnTo>
                <a:lnTo>
                  <a:pt x="0" y="145966"/>
                </a:lnTo>
                <a:lnTo>
                  <a:pt x="27928" y="145966"/>
                </a:lnTo>
                <a:lnTo>
                  <a:pt x="27928" y="0"/>
                </a:lnTo>
                <a:close/>
              </a:path>
            </a:pathLst>
          </a:custGeom>
          <a:solidFill>
            <a:srgbClr val="5F6B5B"/>
          </a:solidFill>
        </p:spPr>
        <p:txBody>
          <a:bodyPr wrap="square" lIns="0" tIns="0" rIns="0" bIns="0" rtlCol="0"/>
          <a:lstStyle/>
          <a:p>
            <a:endParaRPr b="1">
              <a:solidFill>
                <a:srgbClr val="FF0000"/>
              </a:solidFill>
              <a:latin typeface="+mn-lt"/>
            </a:endParaRPr>
          </a:p>
        </p:txBody>
      </p:sp>
      <p:pic>
        <p:nvPicPr>
          <p:cNvPr id="83" name="object 16">
            <a:extLst>
              <a:ext uri="{FF2B5EF4-FFF2-40B4-BE49-F238E27FC236}">
                <a16:creationId xmlns:a16="http://schemas.microsoft.com/office/drawing/2014/main" id="{76DD1462-6F6F-C4CD-5CAE-9E5521AA186E}"/>
              </a:ext>
            </a:extLst>
          </p:cNvPr>
          <p:cNvPicPr/>
          <p:nvPr/>
        </p:nvPicPr>
        <p:blipFill>
          <a:blip r:embed="rId10" cstate="print"/>
          <a:stretch>
            <a:fillRect/>
          </a:stretch>
        </p:blipFill>
        <p:spPr>
          <a:xfrm>
            <a:off x="1617566" y="6385520"/>
            <a:ext cx="218577" cy="148615"/>
          </a:xfrm>
          <a:prstGeom prst="rect">
            <a:avLst/>
          </a:prstGeom>
        </p:spPr>
      </p:pic>
      <p:sp>
        <p:nvSpPr>
          <p:cNvPr id="84" name="object 17">
            <a:extLst>
              <a:ext uri="{FF2B5EF4-FFF2-40B4-BE49-F238E27FC236}">
                <a16:creationId xmlns:a16="http://schemas.microsoft.com/office/drawing/2014/main" id="{FDE1B053-BC10-50C2-C70C-671371CF4081}"/>
              </a:ext>
            </a:extLst>
          </p:cNvPr>
          <p:cNvSpPr/>
          <p:nvPr/>
        </p:nvSpPr>
        <p:spPr>
          <a:xfrm>
            <a:off x="2595974" y="6503558"/>
            <a:ext cx="27940" cy="27940"/>
          </a:xfrm>
          <a:custGeom>
            <a:avLst/>
            <a:gdLst/>
            <a:ahLst/>
            <a:cxnLst/>
            <a:rect l="l" t="t" r="r" b="b"/>
            <a:pathLst>
              <a:path w="27939" h="27940">
                <a:moveTo>
                  <a:pt x="27928" y="0"/>
                </a:moveTo>
                <a:lnTo>
                  <a:pt x="0" y="0"/>
                </a:lnTo>
                <a:lnTo>
                  <a:pt x="0" y="27928"/>
                </a:lnTo>
                <a:lnTo>
                  <a:pt x="27928" y="27928"/>
                </a:lnTo>
                <a:lnTo>
                  <a:pt x="27928" y="0"/>
                </a:lnTo>
                <a:close/>
              </a:path>
            </a:pathLst>
          </a:custGeom>
          <a:solidFill>
            <a:srgbClr val="5F6B5B"/>
          </a:solidFill>
        </p:spPr>
        <p:txBody>
          <a:bodyPr wrap="square" lIns="0" tIns="0" rIns="0" bIns="0" rtlCol="0"/>
          <a:lstStyle/>
          <a:p>
            <a:endParaRPr b="1">
              <a:solidFill>
                <a:srgbClr val="FF0000"/>
              </a:solidFill>
              <a:latin typeface="+mn-lt"/>
            </a:endParaRPr>
          </a:p>
        </p:txBody>
      </p:sp>
      <p:pic>
        <p:nvPicPr>
          <p:cNvPr id="86" name="object 19">
            <a:extLst>
              <a:ext uri="{FF2B5EF4-FFF2-40B4-BE49-F238E27FC236}">
                <a16:creationId xmlns:a16="http://schemas.microsoft.com/office/drawing/2014/main" id="{C7AB0502-E988-D989-B37F-6AA86C3305A0}"/>
              </a:ext>
            </a:extLst>
          </p:cNvPr>
          <p:cNvPicPr/>
          <p:nvPr/>
        </p:nvPicPr>
        <p:blipFill>
          <a:blip r:embed="rId11" cstate="print"/>
          <a:stretch>
            <a:fillRect/>
          </a:stretch>
        </p:blipFill>
        <p:spPr>
          <a:xfrm>
            <a:off x="7274622" y="6207469"/>
            <a:ext cx="273116" cy="274298"/>
          </a:xfrm>
          <a:prstGeom prst="rect">
            <a:avLst/>
          </a:prstGeom>
        </p:spPr>
      </p:pic>
      <p:sp>
        <p:nvSpPr>
          <p:cNvPr id="87" name="object 20">
            <a:extLst>
              <a:ext uri="{FF2B5EF4-FFF2-40B4-BE49-F238E27FC236}">
                <a16:creationId xmlns:a16="http://schemas.microsoft.com/office/drawing/2014/main" id="{10B8A512-C092-F0A9-F894-38663D7E5A4D}"/>
              </a:ext>
            </a:extLst>
          </p:cNvPr>
          <p:cNvSpPr/>
          <p:nvPr/>
        </p:nvSpPr>
        <p:spPr>
          <a:xfrm>
            <a:off x="7274311" y="6224075"/>
            <a:ext cx="257810" cy="257810"/>
          </a:xfrm>
          <a:custGeom>
            <a:avLst/>
            <a:gdLst/>
            <a:ahLst/>
            <a:cxnLst/>
            <a:rect l="l" t="t" r="r" b="b"/>
            <a:pathLst>
              <a:path w="257809" h="257809">
                <a:moveTo>
                  <a:pt x="28911" y="0"/>
                </a:moveTo>
                <a:lnTo>
                  <a:pt x="18525" y="0"/>
                </a:lnTo>
                <a:lnTo>
                  <a:pt x="13225" y="6868"/>
                </a:lnTo>
                <a:lnTo>
                  <a:pt x="6864" y="13225"/>
                </a:lnTo>
                <a:lnTo>
                  <a:pt x="0" y="18525"/>
                </a:lnTo>
                <a:lnTo>
                  <a:pt x="0" y="24108"/>
                </a:lnTo>
                <a:lnTo>
                  <a:pt x="0" y="28566"/>
                </a:lnTo>
                <a:lnTo>
                  <a:pt x="4978" y="33966"/>
                </a:lnTo>
                <a:lnTo>
                  <a:pt x="27002" y="63676"/>
                </a:lnTo>
                <a:lnTo>
                  <a:pt x="29775" y="69112"/>
                </a:lnTo>
                <a:lnTo>
                  <a:pt x="40391" y="69112"/>
                </a:lnTo>
                <a:lnTo>
                  <a:pt x="42562" y="64673"/>
                </a:lnTo>
                <a:lnTo>
                  <a:pt x="45535" y="62683"/>
                </a:lnTo>
                <a:lnTo>
                  <a:pt x="133534" y="150407"/>
                </a:lnTo>
                <a:lnTo>
                  <a:pt x="131039" y="154054"/>
                </a:lnTo>
                <a:lnTo>
                  <a:pt x="125895" y="156366"/>
                </a:lnTo>
                <a:lnTo>
                  <a:pt x="125895" y="167547"/>
                </a:lnTo>
                <a:lnTo>
                  <a:pt x="132933" y="172847"/>
                </a:lnTo>
                <a:lnTo>
                  <a:pt x="198621" y="238700"/>
                </a:lnTo>
                <a:lnTo>
                  <a:pt x="210231" y="249969"/>
                </a:lnTo>
                <a:lnTo>
                  <a:pt x="217694" y="255761"/>
                </a:lnTo>
                <a:lnTo>
                  <a:pt x="220729" y="257691"/>
                </a:lnTo>
                <a:lnTo>
                  <a:pt x="235544" y="257691"/>
                </a:lnTo>
                <a:lnTo>
                  <a:pt x="257303" y="231828"/>
                </a:lnTo>
                <a:lnTo>
                  <a:pt x="256204" y="222209"/>
                </a:lnTo>
                <a:lnTo>
                  <a:pt x="253705" y="213396"/>
                </a:lnTo>
                <a:lnTo>
                  <a:pt x="248485" y="209645"/>
                </a:lnTo>
                <a:lnTo>
                  <a:pt x="168407" y="129567"/>
                </a:lnTo>
                <a:lnTo>
                  <a:pt x="166884" y="126434"/>
                </a:lnTo>
                <a:lnTo>
                  <a:pt x="155440" y="126434"/>
                </a:lnTo>
                <a:lnTo>
                  <a:pt x="154054" y="131050"/>
                </a:lnTo>
                <a:lnTo>
                  <a:pt x="150544" y="133402"/>
                </a:lnTo>
                <a:lnTo>
                  <a:pt x="62546" y="45669"/>
                </a:lnTo>
                <a:lnTo>
                  <a:pt x="63982" y="43581"/>
                </a:lnTo>
                <a:lnTo>
                  <a:pt x="72891" y="37562"/>
                </a:lnTo>
                <a:lnTo>
                  <a:pt x="67075" y="29890"/>
                </a:lnTo>
                <a:lnTo>
                  <a:pt x="39537" y="9212"/>
                </a:lnTo>
                <a:lnTo>
                  <a:pt x="34290" y="5645"/>
                </a:lnTo>
                <a:lnTo>
                  <a:pt x="28911" y="0"/>
                </a:lnTo>
                <a:close/>
              </a:path>
            </a:pathLst>
          </a:custGeom>
          <a:solidFill>
            <a:srgbClr val="5F6B5B"/>
          </a:solidFill>
        </p:spPr>
        <p:txBody>
          <a:bodyPr wrap="square" lIns="0" tIns="0" rIns="0" bIns="0" rtlCol="0"/>
          <a:lstStyle/>
          <a:p>
            <a:endParaRPr b="1">
              <a:solidFill>
                <a:srgbClr val="FF0000"/>
              </a:solidFill>
              <a:latin typeface="+mn-lt"/>
            </a:endParaRPr>
          </a:p>
        </p:txBody>
      </p:sp>
      <p:sp>
        <p:nvSpPr>
          <p:cNvPr id="88" name="object 21">
            <a:extLst>
              <a:ext uri="{FF2B5EF4-FFF2-40B4-BE49-F238E27FC236}">
                <a16:creationId xmlns:a16="http://schemas.microsoft.com/office/drawing/2014/main" id="{A7817DFB-41A0-E070-3380-9B23DC912CAF}"/>
              </a:ext>
            </a:extLst>
          </p:cNvPr>
          <p:cNvSpPr/>
          <p:nvPr/>
        </p:nvSpPr>
        <p:spPr>
          <a:xfrm>
            <a:off x="5568822" y="6548639"/>
            <a:ext cx="2057400" cy="142240"/>
          </a:xfrm>
          <a:custGeom>
            <a:avLst/>
            <a:gdLst/>
            <a:ahLst/>
            <a:cxnLst/>
            <a:rect l="l" t="t" r="r" b="b"/>
            <a:pathLst>
              <a:path w="2057400" h="142240">
                <a:moveTo>
                  <a:pt x="35979" y="93738"/>
                </a:moveTo>
                <a:lnTo>
                  <a:pt x="0" y="93738"/>
                </a:lnTo>
                <a:lnTo>
                  <a:pt x="0" y="102349"/>
                </a:lnTo>
                <a:lnTo>
                  <a:pt x="13157" y="102349"/>
                </a:lnTo>
                <a:lnTo>
                  <a:pt x="13157" y="141706"/>
                </a:lnTo>
                <a:lnTo>
                  <a:pt x="22758" y="141706"/>
                </a:lnTo>
                <a:lnTo>
                  <a:pt x="22758" y="102349"/>
                </a:lnTo>
                <a:lnTo>
                  <a:pt x="35979" y="102349"/>
                </a:lnTo>
                <a:lnTo>
                  <a:pt x="35979" y="93738"/>
                </a:lnTo>
                <a:close/>
              </a:path>
              <a:path w="2057400" h="142240">
                <a:moveTo>
                  <a:pt x="42367" y="47967"/>
                </a:moveTo>
                <a:lnTo>
                  <a:pt x="34099" y="30213"/>
                </a:lnTo>
                <a:lnTo>
                  <a:pt x="33413" y="28714"/>
                </a:lnTo>
                <a:lnTo>
                  <a:pt x="34366" y="28333"/>
                </a:lnTo>
                <a:lnTo>
                  <a:pt x="35293" y="27825"/>
                </a:lnTo>
                <a:lnTo>
                  <a:pt x="40690" y="19761"/>
                </a:lnTo>
                <a:lnTo>
                  <a:pt x="40779" y="19443"/>
                </a:lnTo>
                <a:lnTo>
                  <a:pt x="40957" y="17957"/>
                </a:lnTo>
                <a:lnTo>
                  <a:pt x="40995" y="12242"/>
                </a:lnTo>
                <a:lnTo>
                  <a:pt x="40843" y="11137"/>
                </a:lnTo>
                <a:lnTo>
                  <a:pt x="40754" y="10439"/>
                </a:lnTo>
                <a:lnTo>
                  <a:pt x="31267" y="317"/>
                </a:lnTo>
                <a:lnTo>
                  <a:pt x="31267" y="12903"/>
                </a:lnTo>
                <a:lnTo>
                  <a:pt x="31267" y="17957"/>
                </a:lnTo>
                <a:lnTo>
                  <a:pt x="26720" y="22555"/>
                </a:lnTo>
                <a:lnTo>
                  <a:pt x="17081" y="22555"/>
                </a:lnTo>
                <a:lnTo>
                  <a:pt x="17081" y="8712"/>
                </a:lnTo>
                <a:lnTo>
                  <a:pt x="27279" y="8712"/>
                </a:lnTo>
                <a:lnTo>
                  <a:pt x="31267" y="12903"/>
                </a:lnTo>
                <a:lnTo>
                  <a:pt x="31267" y="317"/>
                </a:lnTo>
                <a:lnTo>
                  <a:pt x="30988" y="228"/>
                </a:lnTo>
                <a:lnTo>
                  <a:pt x="29222" y="0"/>
                </a:lnTo>
                <a:lnTo>
                  <a:pt x="7480" y="0"/>
                </a:lnTo>
                <a:lnTo>
                  <a:pt x="7480" y="47967"/>
                </a:lnTo>
                <a:lnTo>
                  <a:pt x="17081" y="47967"/>
                </a:lnTo>
                <a:lnTo>
                  <a:pt x="17081" y="30213"/>
                </a:lnTo>
                <a:lnTo>
                  <a:pt x="24853" y="30213"/>
                </a:lnTo>
                <a:lnTo>
                  <a:pt x="32575" y="47967"/>
                </a:lnTo>
                <a:lnTo>
                  <a:pt x="42367" y="47967"/>
                </a:lnTo>
                <a:close/>
              </a:path>
              <a:path w="2057400" h="142240">
                <a:moveTo>
                  <a:pt x="79019" y="123748"/>
                </a:moveTo>
                <a:lnTo>
                  <a:pt x="69329" y="94602"/>
                </a:lnTo>
                <a:lnTo>
                  <a:pt x="69329" y="111569"/>
                </a:lnTo>
                <a:lnTo>
                  <a:pt x="69329" y="123748"/>
                </a:lnTo>
                <a:lnTo>
                  <a:pt x="68757" y="127101"/>
                </a:lnTo>
                <a:lnTo>
                  <a:pt x="68630" y="127850"/>
                </a:lnTo>
                <a:lnTo>
                  <a:pt x="68084" y="129425"/>
                </a:lnTo>
                <a:lnTo>
                  <a:pt x="66573" y="131635"/>
                </a:lnTo>
                <a:lnTo>
                  <a:pt x="65544" y="132397"/>
                </a:lnTo>
                <a:lnTo>
                  <a:pt x="62953" y="133261"/>
                </a:lnTo>
                <a:lnTo>
                  <a:pt x="61163" y="133502"/>
                </a:lnTo>
                <a:lnTo>
                  <a:pt x="57594" y="133502"/>
                </a:lnTo>
                <a:lnTo>
                  <a:pt x="49364" y="123748"/>
                </a:lnTo>
                <a:lnTo>
                  <a:pt x="49390" y="111569"/>
                </a:lnTo>
                <a:lnTo>
                  <a:pt x="55943" y="102095"/>
                </a:lnTo>
                <a:lnTo>
                  <a:pt x="62953" y="102095"/>
                </a:lnTo>
                <a:lnTo>
                  <a:pt x="69329" y="111569"/>
                </a:lnTo>
                <a:lnTo>
                  <a:pt x="69329" y="94602"/>
                </a:lnTo>
                <a:lnTo>
                  <a:pt x="65544" y="93599"/>
                </a:lnTo>
                <a:lnTo>
                  <a:pt x="62661" y="93281"/>
                </a:lnTo>
                <a:lnTo>
                  <a:pt x="56095" y="93281"/>
                </a:lnTo>
                <a:lnTo>
                  <a:pt x="39687" y="123748"/>
                </a:lnTo>
                <a:lnTo>
                  <a:pt x="40017" y="127101"/>
                </a:lnTo>
                <a:lnTo>
                  <a:pt x="56095" y="142100"/>
                </a:lnTo>
                <a:lnTo>
                  <a:pt x="62661" y="142100"/>
                </a:lnTo>
                <a:lnTo>
                  <a:pt x="78676" y="127101"/>
                </a:lnTo>
                <a:lnTo>
                  <a:pt x="79019" y="123748"/>
                </a:lnTo>
                <a:close/>
              </a:path>
              <a:path w="2057400" h="142240">
                <a:moveTo>
                  <a:pt x="79832" y="838"/>
                </a:moveTo>
                <a:lnTo>
                  <a:pt x="76377" y="520"/>
                </a:lnTo>
                <a:lnTo>
                  <a:pt x="65189" y="38"/>
                </a:lnTo>
                <a:lnTo>
                  <a:pt x="57835" y="0"/>
                </a:lnTo>
                <a:lnTo>
                  <a:pt x="56565" y="165"/>
                </a:lnTo>
                <a:lnTo>
                  <a:pt x="48133" y="8839"/>
                </a:lnTo>
                <a:lnTo>
                  <a:pt x="48133" y="40195"/>
                </a:lnTo>
                <a:lnTo>
                  <a:pt x="59804" y="48298"/>
                </a:lnTo>
                <a:lnTo>
                  <a:pt x="64160" y="48247"/>
                </a:lnTo>
                <a:lnTo>
                  <a:pt x="75819" y="47713"/>
                </a:lnTo>
                <a:lnTo>
                  <a:pt x="79832" y="47320"/>
                </a:lnTo>
                <a:lnTo>
                  <a:pt x="79832" y="39281"/>
                </a:lnTo>
                <a:lnTo>
                  <a:pt x="61061" y="39281"/>
                </a:lnTo>
                <a:lnTo>
                  <a:pt x="60401" y="39166"/>
                </a:lnTo>
                <a:lnTo>
                  <a:pt x="59143" y="38684"/>
                </a:lnTo>
                <a:lnTo>
                  <a:pt x="58648" y="38252"/>
                </a:lnTo>
                <a:lnTo>
                  <a:pt x="57912" y="36995"/>
                </a:lnTo>
                <a:lnTo>
                  <a:pt x="57721" y="36131"/>
                </a:lnTo>
                <a:lnTo>
                  <a:pt x="57721" y="28397"/>
                </a:lnTo>
                <a:lnTo>
                  <a:pt x="76720" y="27876"/>
                </a:lnTo>
                <a:lnTo>
                  <a:pt x="76720" y="20294"/>
                </a:lnTo>
                <a:lnTo>
                  <a:pt x="57721" y="19761"/>
                </a:lnTo>
                <a:lnTo>
                  <a:pt x="57721" y="11493"/>
                </a:lnTo>
                <a:lnTo>
                  <a:pt x="58089" y="10502"/>
                </a:lnTo>
                <a:lnTo>
                  <a:pt x="59563" y="9194"/>
                </a:lnTo>
                <a:lnTo>
                  <a:pt x="60604" y="8877"/>
                </a:lnTo>
                <a:lnTo>
                  <a:pt x="79832" y="8877"/>
                </a:lnTo>
                <a:lnTo>
                  <a:pt x="79832" y="838"/>
                </a:lnTo>
                <a:close/>
              </a:path>
              <a:path w="2057400" h="142240">
                <a:moveTo>
                  <a:pt x="125996" y="47967"/>
                </a:moveTo>
                <a:lnTo>
                  <a:pt x="122847" y="37922"/>
                </a:lnTo>
                <a:lnTo>
                  <a:pt x="120142" y="29298"/>
                </a:lnTo>
                <a:lnTo>
                  <a:pt x="113538" y="8229"/>
                </a:lnTo>
                <a:lnTo>
                  <a:pt x="110959" y="0"/>
                </a:lnTo>
                <a:lnTo>
                  <a:pt x="110693" y="0"/>
                </a:lnTo>
                <a:lnTo>
                  <a:pt x="110693" y="29298"/>
                </a:lnTo>
                <a:lnTo>
                  <a:pt x="98894" y="29298"/>
                </a:lnTo>
                <a:lnTo>
                  <a:pt x="104787" y="8229"/>
                </a:lnTo>
                <a:lnTo>
                  <a:pt x="110693" y="29298"/>
                </a:lnTo>
                <a:lnTo>
                  <a:pt x="110693" y="0"/>
                </a:lnTo>
                <a:lnTo>
                  <a:pt x="98831" y="0"/>
                </a:lnTo>
                <a:lnTo>
                  <a:pt x="83794" y="47967"/>
                </a:lnTo>
                <a:lnTo>
                  <a:pt x="93649" y="47967"/>
                </a:lnTo>
                <a:lnTo>
                  <a:pt x="96634" y="37922"/>
                </a:lnTo>
                <a:lnTo>
                  <a:pt x="112966" y="37922"/>
                </a:lnTo>
                <a:lnTo>
                  <a:pt x="116014" y="47967"/>
                </a:lnTo>
                <a:lnTo>
                  <a:pt x="125996" y="47967"/>
                </a:lnTo>
                <a:close/>
              </a:path>
              <a:path w="2057400" h="142240">
                <a:moveTo>
                  <a:pt x="139712" y="93738"/>
                </a:moveTo>
                <a:lnTo>
                  <a:pt x="130048" y="93738"/>
                </a:lnTo>
                <a:lnTo>
                  <a:pt x="130048" y="127990"/>
                </a:lnTo>
                <a:lnTo>
                  <a:pt x="129692" y="129387"/>
                </a:lnTo>
                <a:lnTo>
                  <a:pt x="128270" y="131470"/>
                </a:lnTo>
                <a:lnTo>
                  <a:pt x="127228" y="132219"/>
                </a:lnTo>
                <a:lnTo>
                  <a:pt x="124510" y="133172"/>
                </a:lnTo>
                <a:lnTo>
                  <a:pt x="122872" y="133413"/>
                </a:lnTo>
                <a:lnTo>
                  <a:pt x="119037" y="133413"/>
                </a:lnTo>
                <a:lnTo>
                  <a:pt x="111836" y="127990"/>
                </a:lnTo>
                <a:lnTo>
                  <a:pt x="111836" y="93738"/>
                </a:lnTo>
                <a:lnTo>
                  <a:pt x="102235" y="93738"/>
                </a:lnTo>
                <a:lnTo>
                  <a:pt x="102235" y="129476"/>
                </a:lnTo>
                <a:lnTo>
                  <a:pt x="102704" y="132105"/>
                </a:lnTo>
                <a:lnTo>
                  <a:pt x="118338" y="142036"/>
                </a:lnTo>
                <a:lnTo>
                  <a:pt x="120980" y="142036"/>
                </a:lnTo>
                <a:lnTo>
                  <a:pt x="123659" y="142036"/>
                </a:lnTo>
                <a:lnTo>
                  <a:pt x="139712" y="129476"/>
                </a:lnTo>
                <a:lnTo>
                  <a:pt x="139712" y="93738"/>
                </a:lnTo>
                <a:close/>
              </a:path>
              <a:path w="2057400" h="142240">
                <a:moveTo>
                  <a:pt x="168262" y="20434"/>
                </a:moveTo>
                <a:lnTo>
                  <a:pt x="158673" y="1206"/>
                </a:lnTo>
                <a:lnTo>
                  <a:pt x="158673" y="27355"/>
                </a:lnTo>
                <a:lnTo>
                  <a:pt x="158470" y="29387"/>
                </a:lnTo>
                <a:lnTo>
                  <a:pt x="152552" y="39344"/>
                </a:lnTo>
                <a:lnTo>
                  <a:pt x="140843" y="39344"/>
                </a:lnTo>
                <a:lnTo>
                  <a:pt x="140843" y="8610"/>
                </a:lnTo>
                <a:lnTo>
                  <a:pt x="151904" y="8610"/>
                </a:lnTo>
                <a:lnTo>
                  <a:pt x="158673" y="27355"/>
                </a:lnTo>
                <a:lnTo>
                  <a:pt x="158673" y="1206"/>
                </a:lnTo>
                <a:lnTo>
                  <a:pt x="157480" y="571"/>
                </a:lnTo>
                <a:lnTo>
                  <a:pt x="154787" y="0"/>
                </a:lnTo>
                <a:lnTo>
                  <a:pt x="131254" y="0"/>
                </a:lnTo>
                <a:lnTo>
                  <a:pt x="131254" y="47967"/>
                </a:lnTo>
                <a:lnTo>
                  <a:pt x="155295" y="47967"/>
                </a:lnTo>
                <a:lnTo>
                  <a:pt x="168160" y="30187"/>
                </a:lnTo>
                <a:lnTo>
                  <a:pt x="168262" y="20434"/>
                </a:lnTo>
                <a:close/>
              </a:path>
              <a:path w="2057400" h="142240">
                <a:moveTo>
                  <a:pt x="178485" y="123253"/>
                </a:moveTo>
                <a:lnTo>
                  <a:pt x="168605" y="113309"/>
                </a:lnTo>
                <a:lnTo>
                  <a:pt x="159118" y="113309"/>
                </a:lnTo>
                <a:lnTo>
                  <a:pt x="157708" y="112941"/>
                </a:lnTo>
                <a:lnTo>
                  <a:pt x="155816" y="111480"/>
                </a:lnTo>
                <a:lnTo>
                  <a:pt x="155333" y="110261"/>
                </a:lnTo>
                <a:lnTo>
                  <a:pt x="155333" y="105854"/>
                </a:lnTo>
                <a:lnTo>
                  <a:pt x="161315" y="101968"/>
                </a:lnTo>
                <a:lnTo>
                  <a:pt x="167119" y="102031"/>
                </a:lnTo>
                <a:lnTo>
                  <a:pt x="176212" y="102552"/>
                </a:lnTo>
                <a:lnTo>
                  <a:pt x="176212" y="94957"/>
                </a:lnTo>
                <a:lnTo>
                  <a:pt x="175044" y="94703"/>
                </a:lnTo>
                <a:lnTo>
                  <a:pt x="170408" y="93980"/>
                </a:lnTo>
                <a:lnTo>
                  <a:pt x="163461" y="93345"/>
                </a:lnTo>
                <a:lnTo>
                  <a:pt x="156718" y="93345"/>
                </a:lnTo>
                <a:lnTo>
                  <a:pt x="152895" y="94424"/>
                </a:lnTo>
                <a:lnTo>
                  <a:pt x="147535" y="98742"/>
                </a:lnTo>
                <a:lnTo>
                  <a:pt x="146189" y="102158"/>
                </a:lnTo>
                <a:lnTo>
                  <a:pt x="146189" y="114007"/>
                </a:lnTo>
                <a:lnTo>
                  <a:pt x="147408" y="117436"/>
                </a:lnTo>
                <a:lnTo>
                  <a:pt x="152298" y="121450"/>
                </a:lnTo>
                <a:lnTo>
                  <a:pt x="155816" y="122453"/>
                </a:lnTo>
                <a:lnTo>
                  <a:pt x="166027" y="122453"/>
                </a:lnTo>
                <a:lnTo>
                  <a:pt x="167233" y="122834"/>
                </a:lnTo>
                <a:lnTo>
                  <a:pt x="168922" y="124345"/>
                </a:lnTo>
                <a:lnTo>
                  <a:pt x="169341" y="125437"/>
                </a:lnTo>
                <a:lnTo>
                  <a:pt x="169341" y="129870"/>
                </a:lnTo>
                <a:lnTo>
                  <a:pt x="163004" y="133477"/>
                </a:lnTo>
                <a:lnTo>
                  <a:pt x="154533" y="133362"/>
                </a:lnTo>
                <a:lnTo>
                  <a:pt x="146773" y="132892"/>
                </a:lnTo>
                <a:lnTo>
                  <a:pt x="146773" y="140474"/>
                </a:lnTo>
                <a:lnTo>
                  <a:pt x="148869" y="140957"/>
                </a:lnTo>
                <a:lnTo>
                  <a:pt x="156641" y="141935"/>
                </a:lnTo>
                <a:lnTo>
                  <a:pt x="161823" y="142100"/>
                </a:lnTo>
                <a:lnTo>
                  <a:pt x="165150" y="142100"/>
                </a:lnTo>
                <a:lnTo>
                  <a:pt x="178485" y="132118"/>
                </a:lnTo>
                <a:lnTo>
                  <a:pt x="178485" y="123253"/>
                </a:lnTo>
                <a:close/>
              </a:path>
              <a:path w="2057400" h="142240">
                <a:moveTo>
                  <a:pt x="209765" y="0"/>
                </a:moveTo>
                <a:lnTo>
                  <a:pt x="200164" y="0"/>
                </a:lnTo>
                <a:lnTo>
                  <a:pt x="190766" y="23660"/>
                </a:lnTo>
                <a:lnTo>
                  <a:pt x="181305" y="0"/>
                </a:lnTo>
                <a:lnTo>
                  <a:pt x="171310" y="0"/>
                </a:lnTo>
                <a:lnTo>
                  <a:pt x="185775" y="33451"/>
                </a:lnTo>
                <a:lnTo>
                  <a:pt x="185775" y="47967"/>
                </a:lnTo>
                <a:lnTo>
                  <a:pt x="195364" y="47967"/>
                </a:lnTo>
                <a:lnTo>
                  <a:pt x="195364" y="33451"/>
                </a:lnTo>
                <a:lnTo>
                  <a:pt x="209765" y="0"/>
                </a:lnTo>
                <a:close/>
              </a:path>
              <a:path w="2057400" h="142240">
                <a:moveTo>
                  <a:pt x="217246" y="94576"/>
                </a:moveTo>
                <a:lnTo>
                  <a:pt x="213791" y="94259"/>
                </a:lnTo>
                <a:lnTo>
                  <a:pt x="202603" y="93776"/>
                </a:lnTo>
                <a:lnTo>
                  <a:pt x="195249" y="93738"/>
                </a:lnTo>
                <a:lnTo>
                  <a:pt x="193967" y="93903"/>
                </a:lnTo>
                <a:lnTo>
                  <a:pt x="185547" y="102577"/>
                </a:lnTo>
                <a:lnTo>
                  <a:pt x="185547" y="133934"/>
                </a:lnTo>
                <a:lnTo>
                  <a:pt x="197218" y="142036"/>
                </a:lnTo>
                <a:lnTo>
                  <a:pt x="201574" y="141986"/>
                </a:lnTo>
                <a:lnTo>
                  <a:pt x="213245" y="141452"/>
                </a:lnTo>
                <a:lnTo>
                  <a:pt x="217246" y="141071"/>
                </a:lnTo>
                <a:lnTo>
                  <a:pt x="217246" y="133019"/>
                </a:lnTo>
                <a:lnTo>
                  <a:pt x="198462" y="133019"/>
                </a:lnTo>
                <a:lnTo>
                  <a:pt x="197815" y="132905"/>
                </a:lnTo>
                <a:lnTo>
                  <a:pt x="196557" y="132435"/>
                </a:lnTo>
                <a:lnTo>
                  <a:pt x="196062" y="131991"/>
                </a:lnTo>
                <a:lnTo>
                  <a:pt x="195326" y="130746"/>
                </a:lnTo>
                <a:lnTo>
                  <a:pt x="195148" y="129870"/>
                </a:lnTo>
                <a:lnTo>
                  <a:pt x="195148" y="122135"/>
                </a:lnTo>
                <a:lnTo>
                  <a:pt x="214134" y="121615"/>
                </a:lnTo>
                <a:lnTo>
                  <a:pt x="214134" y="114020"/>
                </a:lnTo>
                <a:lnTo>
                  <a:pt x="195148" y="113512"/>
                </a:lnTo>
                <a:lnTo>
                  <a:pt x="195148" y="105232"/>
                </a:lnTo>
                <a:lnTo>
                  <a:pt x="195503" y="104241"/>
                </a:lnTo>
                <a:lnTo>
                  <a:pt x="196977" y="102933"/>
                </a:lnTo>
                <a:lnTo>
                  <a:pt x="198018" y="102616"/>
                </a:lnTo>
                <a:lnTo>
                  <a:pt x="217246" y="102616"/>
                </a:lnTo>
                <a:lnTo>
                  <a:pt x="217246" y="94576"/>
                </a:lnTo>
                <a:close/>
              </a:path>
              <a:path w="2057400" h="142240">
                <a:moveTo>
                  <a:pt x="1636433" y="91478"/>
                </a:moveTo>
                <a:lnTo>
                  <a:pt x="1626844" y="91478"/>
                </a:lnTo>
                <a:lnTo>
                  <a:pt x="1626844" y="139446"/>
                </a:lnTo>
                <a:lnTo>
                  <a:pt x="1636433" y="139446"/>
                </a:lnTo>
                <a:lnTo>
                  <a:pt x="1636433" y="91478"/>
                </a:lnTo>
                <a:close/>
              </a:path>
              <a:path w="2057400" h="142240">
                <a:moveTo>
                  <a:pt x="1682470" y="91478"/>
                </a:moveTo>
                <a:lnTo>
                  <a:pt x="1672869" y="91478"/>
                </a:lnTo>
                <a:lnTo>
                  <a:pt x="1672869" y="123113"/>
                </a:lnTo>
                <a:lnTo>
                  <a:pt x="1652778" y="91478"/>
                </a:lnTo>
                <a:lnTo>
                  <a:pt x="1645056" y="91478"/>
                </a:lnTo>
                <a:lnTo>
                  <a:pt x="1645056" y="139446"/>
                </a:lnTo>
                <a:lnTo>
                  <a:pt x="1654721" y="139446"/>
                </a:lnTo>
                <a:lnTo>
                  <a:pt x="1654721" y="107810"/>
                </a:lnTo>
                <a:lnTo>
                  <a:pt x="1674749" y="139446"/>
                </a:lnTo>
                <a:lnTo>
                  <a:pt x="1682470" y="139446"/>
                </a:lnTo>
                <a:lnTo>
                  <a:pt x="1682470" y="91478"/>
                </a:lnTo>
                <a:close/>
              </a:path>
              <a:path w="2057400" h="142240">
                <a:moveTo>
                  <a:pt x="1721497" y="120992"/>
                </a:moveTo>
                <a:lnTo>
                  <a:pt x="1711617" y="111048"/>
                </a:lnTo>
                <a:lnTo>
                  <a:pt x="1702130" y="111048"/>
                </a:lnTo>
                <a:lnTo>
                  <a:pt x="1700733" y="110693"/>
                </a:lnTo>
                <a:lnTo>
                  <a:pt x="1698828" y="109220"/>
                </a:lnTo>
                <a:lnTo>
                  <a:pt x="1698345" y="108000"/>
                </a:lnTo>
                <a:lnTo>
                  <a:pt x="1698345" y="103606"/>
                </a:lnTo>
                <a:lnTo>
                  <a:pt x="1704340" y="99707"/>
                </a:lnTo>
                <a:lnTo>
                  <a:pt x="1710143" y="99771"/>
                </a:lnTo>
                <a:lnTo>
                  <a:pt x="1719224" y="100291"/>
                </a:lnTo>
                <a:lnTo>
                  <a:pt x="1719224" y="92710"/>
                </a:lnTo>
                <a:lnTo>
                  <a:pt x="1718056" y="92443"/>
                </a:lnTo>
                <a:lnTo>
                  <a:pt x="1711731" y="91516"/>
                </a:lnTo>
                <a:lnTo>
                  <a:pt x="1706473" y="91084"/>
                </a:lnTo>
                <a:lnTo>
                  <a:pt x="1699729" y="91084"/>
                </a:lnTo>
                <a:lnTo>
                  <a:pt x="1695907" y="92163"/>
                </a:lnTo>
                <a:lnTo>
                  <a:pt x="1690547" y="96481"/>
                </a:lnTo>
                <a:lnTo>
                  <a:pt x="1689201" y="99898"/>
                </a:lnTo>
                <a:lnTo>
                  <a:pt x="1689201" y="111747"/>
                </a:lnTo>
                <a:lnTo>
                  <a:pt x="1690433" y="115176"/>
                </a:lnTo>
                <a:lnTo>
                  <a:pt x="1695310" y="119189"/>
                </a:lnTo>
                <a:lnTo>
                  <a:pt x="1698828" y="120192"/>
                </a:lnTo>
                <a:lnTo>
                  <a:pt x="1709051" y="120192"/>
                </a:lnTo>
                <a:lnTo>
                  <a:pt x="1710245" y="120573"/>
                </a:lnTo>
                <a:lnTo>
                  <a:pt x="1711934" y="122085"/>
                </a:lnTo>
                <a:lnTo>
                  <a:pt x="1712353" y="123177"/>
                </a:lnTo>
                <a:lnTo>
                  <a:pt x="1712353" y="127609"/>
                </a:lnTo>
                <a:lnTo>
                  <a:pt x="1706029" y="131216"/>
                </a:lnTo>
                <a:lnTo>
                  <a:pt x="1697545" y="131114"/>
                </a:lnTo>
                <a:lnTo>
                  <a:pt x="1689785" y="130632"/>
                </a:lnTo>
                <a:lnTo>
                  <a:pt x="1689785" y="138214"/>
                </a:lnTo>
                <a:lnTo>
                  <a:pt x="1691894" y="138709"/>
                </a:lnTo>
                <a:lnTo>
                  <a:pt x="1699653" y="139674"/>
                </a:lnTo>
                <a:lnTo>
                  <a:pt x="1704835" y="139839"/>
                </a:lnTo>
                <a:lnTo>
                  <a:pt x="1708162" y="139839"/>
                </a:lnTo>
                <a:lnTo>
                  <a:pt x="1721497" y="129857"/>
                </a:lnTo>
                <a:lnTo>
                  <a:pt x="1721497" y="120992"/>
                </a:lnTo>
                <a:close/>
              </a:path>
              <a:path w="2057400" h="142240">
                <a:moveTo>
                  <a:pt x="1761426" y="91478"/>
                </a:moveTo>
                <a:lnTo>
                  <a:pt x="1725447" y="91478"/>
                </a:lnTo>
                <a:lnTo>
                  <a:pt x="1725447" y="100101"/>
                </a:lnTo>
                <a:lnTo>
                  <a:pt x="1738604" y="100101"/>
                </a:lnTo>
                <a:lnTo>
                  <a:pt x="1738604" y="139446"/>
                </a:lnTo>
                <a:lnTo>
                  <a:pt x="1748205" y="139446"/>
                </a:lnTo>
                <a:lnTo>
                  <a:pt x="1748205" y="100101"/>
                </a:lnTo>
                <a:lnTo>
                  <a:pt x="1761426" y="100101"/>
                </a:lnTo>
                <a:lnTo>
                  <a:pt x="1761426" y="91478"/>
                </a:lnTo>
                <a:close/>
              </a:path>
              <a:path w="2057400" h="142240">
                <a:moveTo>
                  <a:pt x="1784959" y="53682"/>
                </a:moveTo>
                <a:lnTo>
                  <a:pt x="1782051" y="54330"/>
                </a:lnTo>
                <a:lnTo>
                  <a:pt x="1779752" y="54330"/>
                </a:lnTo>
                <a:lnTo>
                  <a:pt x="1778571" y="54051"/>
                </a:lnTo>
                <a:lnTo>
                  <a:pt x="1776374" y="52971"/>
                </a:lnTo>
                <a:lnTo>
                  <a:pt x="1775663" y="52082"/>
                </a:lnTo>
                <a:lnTo>
                  <a:pt x="1775371" y="50825"/>
                </a:lnTo>
                <a:lnTo>
                  <a:pt x="1768754" y="50825"/>
                </a:lnTo>
                <a:lnTo>
                  <a:pt x="1778355" y="61201"/>
                </a:lnTo>
                <a:lnTo>
                  <a:pt x="1784959" y="61201"/>
                </a:lnTo>
                <a:lnTo>
                  <a:pt x="1784959" y="54330"/>
                </a:lnTo>
                <a:lnTo>
                  <a:pt x="1784959" y="53682"/>
                </a:lnTo>
                <a:close/>
              </a:path>
              <a:path w="2057400" h="142240">
                <a:moveTo>
                  <a:pt x="1790458" y="30454"/>
                </a:moveTo>
                <a:lnTo>
                  <a:pt x="1790433" y="18275"/>
                </a:lnTo>
                <a:lnTo>
                  <a:pt x="1790128" y="15176"/>
                </a:lnTo>
                <a:lnTo>
                  <a:pt x="1788502" y="8813"/>
                </a:lnTo>
                <a:lnTo>
                  <a:pt x="1787258" y="6261"/>
                </a:lnTo>
                <a:lnTo>
                  <a:pt x="1783969" y="2806"/>
                </a:lnTo>
                <a:lnTo>
                  <a:pt x="1781911" y="1625"/>
                </a:lnTo>
                <a:lnTo>
                  <a:pt x="1780768" y="1333"/>
                </a:lnTo>
                <a:lnTo>
                  <a:pt x="1780768" y="18275"/>
                </a:lnTo>
                <a:lnTo>
                  <a:pt x="1780768" y="30454"/>
                </a:lnTo>
                <a:lnTo>
                  <a:pt x="1780197" y="33820"/>
                </a:lnTo>
                <a:lnTo>
                  <a:pt x="1780082" y="34569"/>
                </a:lnTo>
                <a:lnTo>
                  <a:pt x="1779524" y="36144"/>
                </a:lnTo>
                <a:lnTo>
                  <a:pt x="1778012" y="38341"/>
                </a:lnTo>
                <a:lnTo>
                  <a:pt x="1776984" y="39116"/>
                </a:lnTo>
                <a:lnTo>
                  <a:pt x="1774393" y="39979"/>
                </a:lnTo>
                <a:lnTo>
                  <a:pt x="1772577" y="40220"/>
                </a:lnTo>
                <a:lnTo>
                  <a:pt x="1769084" y="40220"/>
                </a:lnTo>
                <a:lnTo>
                  <a:pt x="1760816" y="30454"/>
                </a:lnTo>
                <a:lnTo>
                  <a:pt x="1760829" y="18275"/>
                </a:lnTo>
                <a:lnTo>
                  <a:pt x="1767395" y="8813"/>
                </a:lnTo>
                <a:lnTo>
                  <a:pt x="1774393" y="8813"/>
                </a:lnTo>
                <a:lnTo>
                  <a:pt x="1780768" y="18275"/>
                </a:lnTo>
                <a:lnTo>
                  <a:pt x="1780768" y="1333"/>
                </a:lnTo>
                <a:lnTo>
                  <a:pt x="1776984" y="317"/>
                </a:lnTo>
                <a:lnTo>
                  <a:pt x="1774113" y="0"/>
                </a:lnTo>
                <a:lnTo>
                  <a:pt x="1767547" y="0"/>
                </a:lnTo>
                <a:lnTo>
                  <a:pt x="1751139" y="30454"/>
                </a:lnTo>
                <a:lnTo>
                  <a:pt x="1751469" y="33820"/>
                </a:lnTo>
                <a:lnTo>
                  <a:pt x="1767547" y="48818"/>
                </a:lnTo>
                <a:lnTo>
                  <a:pt x="1774113" y="48818"/>
                </a:lnTo>
                <a:lnTo>
                  <a:pt x="1790128" y="33820"/>
                </a:lnTo>
                <a:lnTo>
                  <a:pt x="1790458" y="30454"/>
                </a:lnTo>
                <a:close/>
              </a:path>
              <a:path w="2057400" h="142240">
                <a:moveTo>
                  <a:pt x="1802536" y="139446"/>
                </a:moveTo>
                <a:lnTo>
                  <a:pt x="1799386" y="129400"/>
                </a:lnTo>
                <a:lnTo>
                  <a:pt x="1796681" y="120789"/>
                </a:lnTo>
                <a:lnTo>
                  <a:pt x="1790077" y="99707"/>
                </a:lnTo>
                <a:lnTo>
                  <a:pt x="1787486" y="91478"/>
                </a:lnTo>
                <a:lnTo>
                  <a:pt x="1787232" y="91478"/>
                </a:lnTo>
                <a:lnTo>
                  <a:pt x="1787232" y="120789"/>
                </a:lnTo>
                <a:lnTo>
                  <a:pt x="1775434" y="120789"/>
                </a:lnTo>
                <a:lnTo>
                  <a:pt x="1781327" y="99707"/>
                </a:lnTo>
                <a:lnTo>
                  <a:pt x="1787232" y="120789"/>
                </a:lnTo>
                <a:lnTo>
                  <a:pt x="1787232" y="91478"/>
                </a:lnTo>
                <a:lnTo>
                  <a:pt x="1775371" y="91478"/>
                </a:lnTo>
                <a:lnTo>
                  <a:pt x="1760334" y="139446"/>
                </a:lnTo>
                <a:lnTo>
                  <a:pt x="1770176" y="139446"/>
                </a:lnTo>
                <a:lnTo>
                  <a:pt x="1773161" y="129400"/>
                </a:lnTo>
                <a:lnTo>
                  <a:pt x="1789506" y="129400"/>
                </a:lnTo>
                <a:lnTo>
                  <a:pt x="1792554" y="139446"/>
                </a:lnTo>
                <a:lnTo>
                  <a:pt x="1802536" y="139446"/>
                </a:lnTo>
                <a:close/>
              </a:path>
              <a:path w="2057400" h="142240">
                <a:moveTo>
                  <a:pt x="1834426" y="457"/>
                </a:moveTo>
                <a:lnTo>
                  <a:pt x="1824774" y="457"/>
                </a:lnTo>
                <a:lnTo>
                  <a:pt x="1824774" y="34709"/>
                </a:lnTo>
                <a:lnTo>
                  <a:pt x="1824418" y="36106"/>
                </a:lnTo>
                <a:lnTo>
                  <a:pt x="1822983" y="38188"/>
                </a:lnTo>
                <a:lnTo>
                  <a:pt x="1821954" y="38950"/>
                </a:lnTo>
                <a:lnTo>
                  <a:pt x="1819224" y="39890"/>
                </a:lnTo>
                <a:lnTo>
                  <a:pt x="1817598" y="40132"/>
                </a:lnTo>
                <a:lnTo>
                  <a:pt x="1813750" y="40132"/>
                </a:lnTo>
                <a:lnTo>
                  <a:pt x="1806549" y="34709"/>
                </a:lnTo>
                <a:lnTo>
                  <a:pt x="1806549" y="457"/>
                </a:lnTo>
                <a:lnTo>
                  <a:pt x="1796961" y="457"/>
                </a:lnTo>
                <a:lnTo>
                  <a:pt x="1796961" y="36195"/>
                </a:lnTo>
                <a:lnTo>
                  <a:pt x="1797418" y="38823"/>
                </a:lnTo>
                <a:lnTo>
                  <a:pt x="1813052" y="48755"/>
                </a:lnTo>
                <a:lnTo>
                  <a:pt x="1815693" y="48755"/>
                </a:lnTo>
                <a:lnTo>
                  <a:pt x="1818373" y="48755"/>
                </a:lnTo>
                <a:lnTo>
                  <a:pt x="1834426" y="36195"/>
                </a:lnTo>
                <a:lnTo>
                  <a:pt x="1834426" y="457"/>
                </a:lnTo>
                <a:close/>
              </a:path>
              <a:path w="2057400" h="142240">
                <a:moveTo>
                  <a:pt x="1836826" y="130771"/>
                </a:moveTo>
                <a:lnTo>
                  <a:pt x="1820837" y="130771"/>
                </a:lnTo>
                <a:lnTo>
                  <a:pt x="1820100" y="130644"/>
                </a:lnTo>
                <a:lnTo>
                  <a:pt x="1818805" y="130162"/>
                </a:lnTo>
                <a:lnTo>
                  <a:pt x="1818297" y="129730"/>
                </a:lnTo>
                <a:lnTo>
                  <a:pt x="1817560" y="128435"/>
                </a:lnTo>
                <a:lnTo>
                  <a:pt x="1817382" y="127584"/>
                </a:lnTo>
                <a:lnTo>
                  <a:pt x="1817382" y="91478"/>
                </a:lnTo>
                <a:lnTo>
                  <a:pt x="1807781" y="91478"/>
                </a:lnTo>
                <a:lnTo>
                  <a:pt x="1807781" y="130835"/>
                </a:lnTo>
                <a:lnTo>
                  <a:pt x="1808200" y="133019"/>
                </a:lnTo>
                <a:lnTo>
                  <a:pt x="1809889" y="136347"/>
                </a:lnTo>
                <a:lnTo>
                  <a:pt x="1811172" y="137553"/>
                </a:lnTo>
                <a:lnTo>
                  <a:pt x="1814576" y="139077"/>
                </a:lnTo>
                <a:lnTo>
                  <a:pt x="1816671" y="139446"/>
                </a:lnTo>
                <a:lnTo>
                  <a:pt x="1819135" y="139446"/>
                </a:lnTo>
                <a:lnTo>
                  <a:pt x="1836826" y="139446"/>
                </a:lnTo>
                <a:lnTo>
                  <a:pt x="1836826" y="130771"/>
                </a:lnTo>
                <a:close/>
              </a:path>
              <a:path w="2057400" h="142240">
                <a:moveTo>
                  <a:pt x="1851672" y="457"/>
                </a:moveTo>
                <a:lnTo>
                  <a:pt x="1842084" y="457"/>
                </a:lnTo>
                <a:lnTo>
                  <a:pt x="1842084" y="48425"/>
                </a:lnTo>
                <a:lnTo>
                  <a:pt x="1851672" y="48425"/>
                </a:lnTo>
                <a:lnTo>
                  <a:pt x="1851672" y="457"/>
                </a:lnTo>
                <a:close/>
              </a:path>
              <a:path w="2057400" h="142240">
                <a:moveTo>
                  <a:pt x="1871510" y="130771"/>
                </a:moveTo>
                <a:lnTo>
                  <a:pt x="1855520" y="130771"/>
                </a:lnTo>
                <a:lnTo>
                  <a:pt x="1854784" y="130644"/>
                </a:lnTo>
                <a:lnTo>
                  <a:pt x="1853488" y="130162"/>
                </a:lnTo>
                <a:lnTo>
                  <a:pt x="1852980" y="129730"/>
                </a:lnTo>
                <a:lnTo>
                  <a:pt x="1852256" y="128435"/>
                </a:lnTo>
                <a:lnTo>
                  <a:pt x="1852066" y="127584"/>
                </a:lnTo>
                <a:lnTo>
                  <a:pt x="1852066" y="91478"/>
                </a:lnTo>
                <a:lnTo>
                  <a:pt x="1842465" y="91478"/>
                </a:lnTo>
                <a:lnTo>
                  <a:pt x="1842465" y="130835"/>
                </a:lnTo>
                <a:lnTo>
                  <a:pt x="1842897" y="133019"/>
                </a:lnTo>
                <a:lnTo>
                  <a:pt x="1844573" y="136347"/>
                </a:lnTo>
                <a:lnTo>
                  <a:pt x="1845856" y="137553"/>
                </a:lnTo>
                <a:lnTo>
                  <a:pt x="1849272" y="139077"/>
                </a:lnTo>
                <a:lnTo>
                  <a:pt x="1851355" y="139446"/>
                </a:lnTo>
                <a:lnTo>
                  <a:pt x="1853819" y="139446"/>
                </a:lnTo>
                <a:lnTo>
                  <a:pt x="1871510" y="139446"/>
                </a:lnTo>
                <a:lnTo>
                  <a:pt x="1871510" y="130771"/>
                </a:lnTo>
                <a:close/>
              </a:path>
              <a:path w="2057400" h="142240">
                <a:moveTo>
                  <a:pt x="1891220" y="2260"/>
                </a:moveTo>
                <a:lnTo>
                  <a:pt x="1878406" y="0"/>
                </a:lnTo>
                <a:lnTo>
                  <a:pt x="1873529" y="0"/>
                </a:lnTo>
                <a:lnTo>
                  <a:pt x="1858746" y="19342"/>
                </a:lnTo>
                <a:lnTo>
                  <a:pt x="1858746" y="29451"/>
                </a:lnTo>
                <a:lnTo>
                  <a:pt x="1873313" y="48818"/>
                </a:lnTo>
                <a:lnTo>
                  <a:pt x="1876120" y="48818"/>
                </a:lnTo>
                <a:lnTo>
                  <a:pt x="1880400" y="48742"/>
                </a:lnTo>
                <a:lnTo>
                  <a:pt x="1885696" y="48221"/>
                </a:lnTo>
                <a:lnTo>
                  <a:pt x="1888718" y="47663"/>
                </a:lnTo>
                <a:lnTo>
                  <a:pt x="1891220" y="46939"/>
                </a:lnTo>
                <a:lnTo>
                  <a:pt x="1891220" y="39547"/>
                </a:lnTo>
                <a:lnTo>
                  <a:pt x="1889963" y="39712"/>
                </a:lnTo>
                <a:lnTo>
                  <a:pt x="1884210" y="40132"/>
                </a:lnTo>
                <a:lnTo>
                  <a:pt x="1868335" y="27571"/>
                </a:lnTo>
                <a:lnTo>
                  <a:pt x="1868335" y="21043"/>
                </a:lnTo>
                <a:lnTo>
                  <a:pt x="1876437" y="8623"/>
                </a:lnTo>
                <a:lnTo>
                  <a:pt x="1881886" y="8674"/>
                </a:lnTo>
                <a:lnTo>
                  <a:pt x="1886762" y="9029"/>
                </a:lnTo>
                <a:lnTo>
                  <a:pt x="1891220" y="9728"/>
                </a:lnTo>
                <a:lnTo>
                  <a:pt x="1891220" y="2260"/>
                </a:lnTo>
                <a:close/>
              </a:path>
              <a:path w="2057400" h="142240">
                <a:moveTo>
                  <a:pt x="1916315" y="139446"/>
                </a:moveTo>
                <a:lnTo>
                  <a:pt x="1913166" y="129400"/>
                </a:lnTo>
                <a:lnTo>
                  <a:pt x="1910461" y="120789"/>
                </a:lnTo>
                <a:lnTo>
                  <a:pt x="1903857" y="99707"/>
                </a:lnTo>
                <a:lnTo>
                  <a:pt x="1901278" y="91478"/>
                </a:lnTo>
                <a:lnTo>
                  <a:pt x="1901012" y="91478"/>
                </a:lnTo>
                <a:lnTo>
                  <a:pt x="1901012" y="120789"/>
                </a:lnTo>
                <a:lnTo>
                  <a:pt x="1889213" y="120789"/>
                </a:lnTo>
                <a:lnTo>
                  <a:pt x="1895119" y="99707"/>
                </a:lnTo>
                <a:lnTo>
                  <a:pt x="1901012" y="120789"/>
                </a:lnTo>
                <a:lnTo>
                  <a:pt x="1901012" y="91478"/>
                </a:lnTo>
                <a:lnTo>
                  <a:pt x="1889150" y="91478"/>
                </a:lnTo>
                <a:lnTo>
                  <a:pt x="1874100" y="139446"/>
                </a:lnTo>
                <a:lnTo>
                  <a:pt x="1883968" y="139446"/>
                </a:lnTo>
                <a:lnTo>
                  <a:pt x="1886940" y="129400"/>
                </a:lnTo>
                <a:lnTo>
                  <a:pt x="1903285" y="129400"/>
                </a:lnTo>
                <a:lnTo>
                  <a:pt x="1906333" y="139446"/>
                </a:lnTo>
                <a:lnTo>
                  <a:pt x="1916315" y="139446"/>
                </a:lnTo>
                <a:close/>
              </a:path>
              <a:path w="2057400" h="142240">
                <a:moveTo>
                  <a:pt x="1934400" y="48425"/>
                </a:moveTo>
                <a:lnTo>
                  <a:pt x="1921560" y="24574"/>
                </a:lnTo>
                <a:lnTo>
                  <a:pt x="1934006" y="457"/>
                </a:lnTo>
                <a:lnTo>
                  <a:pt x="1923770" y="457"/>
                </a:lnTo>
                <a:lnTo>
                  <a:pt x="1913915" y="20294"/>
                </a:lnTo>
                <a:lnTo>
                  <a:pt x="1907565" y="20294"/>
                </a:lnTo>
                <a:lnTo>
                  <a:pt x="1907565" y="457"/>
                </a:lnTo>
                <a:lnTo>
                  <a:pt x="1897964" y="457"/>
                </a:lnTo>
                <a:lnTo>
                  <a:pt x="1897964" y="48425"/>
                </a:lnTo>
                <a:lnTo>
                  <a:pt x="1907565" y="48425"/>
                </a:lnTo>
                <a:lnTo>
                  <a:pt x="1907565" y="28981"/>
                </a:lnTo>
                <a:lnTo>
                  <a:pt x="1913915" y="28981"/>
                </a:lnTo>
                <a:lnTo>
                  <a:pt x="1924151" y="48425"/>
                </a:lnTo>
                <a:lnTo>
                  <a:pt x="1934400" y="48425"/>
                </a:lnTo>
                <a:close/>
              </a:path>
              <a:path w="2057400" h="142240">
                <a:moveTo>
                  <a:pt x="1951189" y="91478"/>
                </a:moveTo>
                <a:lnTo>
                  <a:pt x="1915210" y="91478"/>
                </a:lnTo>
                <a:lnTo>
                  <a:pt x="1915210" y="100101"/>
                </a:lnTo>
                <a:lnTo>
                  <a:pt x="1928368" y="100101"/>
                </a:lnTo>
                <a:lnTo>
                  <a:pt x="1928368" y="139446"/>
                </a:lnTo>
                <a:lnTo>
                  <a:pt x="1937969" y="139446"/>
                </a:lnTo>
                <a:lnTo>
                  <a:pt x="1937969" y="100101"/>
                </a:lnTo>
                <a:lnTo>
                  <a:pt x="1951189" y="100101"/>
                </a:lnTo>
                <a:lnTo>
                  <a:pt x="1951189" y="91478"/>
                </a:lnTo>
                <a:close/>
              </a:path>
              <a:path w="2057400" h="142240">
                <a:moveTo>
                  <a:pt x="1965972" y="91478"/>
                </a:moveTo>
                <a:lnTo>
                  <a:pt x="1956384" y="91478"/>
                </a:lnTo>
                <a:lnTo>
                  <a:pt x="1956384" y="139446"/>
                </a:lnTo>
                <a:lnTo>
                  <a:pt x="1965972" y="139446"/>
                </a:lnTo>
                <a:lnTo>
                  <a:pt x="1965972" y="91478"/>
                </a:lnTo>
                <a:close/>
              </a:path>
              <a:path w="2057400" h="142240">
                <a:moveTo>
                  <a:pt x="2012442" y="121488"/>
                </a:moveTo>
                <a:lnTo>
                  <a:pt x="2012416" y="109308"/>
                </a:lnTo>
                <a:lnTo>
                  <a:pt x="2012111" y="106197"/>
                </a:lnTo>
                <a:lnTo>
                  <a:pt x="2010486" y="99847"/>
                </a:lnTo>
                <a:lnTo>
                  <a:pt x="2009241" y="97282"/>
                </a:lnTo>
                <a:lnTo>
                  <a:pt x="2005952" y="93827"/>
                </a:lnTo>
                <a:lnTo>
                  <a:pt x="2003907" y="92646"/>
                </a:lnTo>
                <a:lnTo>
                  <a:pt x="2002751" y="92354"/>
                </a:lnTo>
                <a:lnTo>
                  <a:pt x="2002751" y="109308"/>
                </a:lnTo>
                <a:lnTo>
                  <a:pt x="2002751" y="121488"/>
                </a:lnTo>
                <a:lnTo>
                  <a:pt x="1994623" y="131241"/>
                </a:lnTo>
                <a:lnTo>
                  <a:pt x="1991004" y="131241"/>
                </a:lnTo>
                <a:lnTo>
                  <a:pt x="1982800" y="121488"/>
                </a:lnTo>
                <a:lnTo>
                  <a:pt x="1982825" y="109308"/>
                </a:lnTo>
                <a:lnTo>
                  <a:pt x="1989378" y="99847"/>
                </a:lnTo>
                <a:lnTo>
                  <a:pt x="1996376" y="99847"/>
                </a:lnTo>
                <a:lnTo>
                  <a:pt x="2002751" y="109308"/>
                </a:lnTo>
                <a:lnTo>
                  <a:pt x="2002751" y="92354"/>
                </a:lnTo>
                <a:lnTo>
                  <a:pt x="1998980" y="91351"/>
                </a:lnTo>
                <a:lnTo>
                  <a:pt x="1996097" y="91020"/>
                </a:lnTo>
                <a:lnTo>
                  <a:pt x="1989531" y="91020"/>
                </a:lnTo>
                <a:lnTo>
                  <a:pt x="1973122" y="121488"/>
                </a:lnTo>
                <a:lnTo>
                  <a:pt x="1973453" y="124841"/>
                </a:lnTo>
                <a:lnTo>
                  <a:pt x="1989531" y="139839"/>
                </a:lnTo>
                <a:lnTo>
                  <a:pt x="1996097" y="139839"/>
                </a:lnTo>
                <a:lnTo>
                  <a:pt x="2012111" y="124841"/>
                </a:lnTo>
                <a:lnTo>
                  <a:pt x="2012442" y="121488"/>
                </a:lnTo>
                <a:close/>
              </a:path>
              <a:path w="2057400" h="142240">
                <a:moveTo>
                  <a:pt x="2057323" y="91478"/>
                </a:moveTo>
                <a:lnTo>
                  <a:pt x="2047735" y="91478"/>
                </a:lnTo>
                <a:lnTo>
                  <a:pt x="2047735" y="123113"/>
                </a:lnTo>
                <a:lnTo>
                  <a:pt x="2027631" y="91478"/>
                </a:lnTo>
                <a:lnTo>
                  <a:pt x="2019922" y="91478"/>
                </a:lnTo>
                <a:lnTo>
                  <a:pt x="2019922" y="139446"/>
                </a:lnTo>
                <a:lnTo>
                  <a:pt x="2029574" y="139446"/>
                </a:lnTo>
                <a:lnTo>
                  <a:pt x="2029574" y="107810"/>
                </a:lnTo>
                <a:lnTo>
                  <a:pt x="2049614" y="139446"/>
                </a:lnTo>
                <a:lnTo>
                  <a:pt x="2057323" y="139446"/>
                </a:lnTo>
                <a:lnTo>
                  <a:pt x="2057323" y="91478"/>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89" name="object 22">
            <a:extLst>
              <a:ext uri="{FF2B5EF4-FFF2-40B4-BE49-F238E27FC236}">
                <a16:creationId xmlns:a16="http://schemas.microsoft.com/office/drawing/2014/main" id="{C237C2F2-33B6-97D4-7F63-81022CB4F7AB}"/>
              </a:ext>
            </a:extLst>
          </p:cNvPr>
          <p:cNvPicPr/>
          <p:nvPr/>
        </p:nvPicPr>
        <p:blipFill>
          <a:blip r:embed="rId12" cstate="print"/>
          <a:stretch>
            <a:fillRect/>
          </a:stretch>
        </p:blipFill>
        <p:spPr>
          <a:xfrm>
            <a:off x="5579628" y="6250338"/>
            <a:ext cx="195710" cy="167424"/>
          </a:xfrm>
          <a:prstGeom prst="rect">
            <a:avLst/>
          </a:prstGeom>
        </p:spPr>
      </p:pic>
      <p:sp>
        <p:nvSpPr>
          <p:cNvPr id="90" name="object 23">
            <a:extLst>
              <a:ext uri="{FF2B5EF4-FFF2-40B4-BE49-F238E27FC236}">
                <a16:creationId xmlns:a16="http://schemas.microsoft.com/office/drawing/2014/main" id="{CEB4065A-C0B5-35AF-D3EB-DE942F95C1E3}"/>
              </a:ext>
            </a:extLst>
          </p:cNvPr>
          <p:cNvSpPr/>
          <p:nvPr/>
        </p:nvSpPr>
        <p:spPr>
          <a:xfrm>
            <a:off x="5515559" y="6172200"/>
            <a:ext cx="323850" cy="323850"/>
          </a:xfrm>
          <a:custGeom>
            <a:avLst/>
            <a:gdLst/>
            <a:ahLst/>
            <a:cxnLst/>
            <a:rect l="l" t="t" r="r" b="b"/>
            <a:pathLst>
              <a:path w="323850" h="323850">
                <a:moveTo>
                  <a:pt x="161884" y="0"/>
                </a:moveTo>
                <a:lnTo>
                  <a:pt x="98874" y="12722"/>
                </a:lnTo>
                <a:lnTo>
                  <a:pt x="47415" y="47415"/>
                </a:lnTo>
                <a:lnTo>
                  <a:pt x="12723" y="98874"/>
                </a:lnTo>
                <a:lnTo>
                  <a:pt x="0" y="161884"/>
                </a:lnTo>
                <a:lnTo>
                  <a:pt x="3289" y="194509"/>
                </a:lnTo>
                <a:lnTo>
                  <a:pt x="27648" y="252400"/>
                </a:lnTo>
                <a:lnTo>
                  <a:pt x="71375" y="296127"/>
                </a:lnTo>
                <a:lnTo>
                  <a:pt x="129261" y="320486"/>
                </a:lnTo>
                <a:lnTo>
                  <a:pt x="161884" y="323776"/>
                </a:lnTo>
                <a:lnTo>
                  <a:pt x="194509" y="320486"/>
                </a:lnTo>
                <a:lnTo>
                  <a:pt x="224899" y="311053"/>
                </a:lnTo>
                <a:lnTo>
                  <a:pt x="227585" y="309595"/>
                </a:lnTo>
                <a:lnTo>
                  <a:pt x="161884" y="309595"/>
                </a:lnTo>
                <a:lnTo>
                  <a:pt x="132115" y="306593"/>
                </a:lnTo>
                <a:lnTo>
                  <a:pt x="79298" y="284367"/>
                </a:lnTo>
                <a:lnTo>
                  <a:pt x="39408" y="244476"/>
                </a:lnTo>
                <a:lnTo>
                  <a:pt x="17182" y="191654"/>
                </a:lnTo>
                <a:lnTo>
                  <a:pt x="14180" y="161884"/>
                </a:lnTo>
                <a:lnTo>
                  <a:pt x="17182" y="132115"/>
                </a:lnTo>
                <a:lnTo>
                  <a:pt x="39408" y="79298"/>
                </a:lnTo>
                <a:lnTo>
                  <a:pt x="79298" y="39407"/>
                </a:lnTo>
                <a:lnTo>
                  <a:pt x="132115" y="17181"/>
                </a:lnTo>
                <a:lnTo>
                  <a:pt x="161884" y="14179"/>
                </a:lnTo>
                <a:lnTo>
                  <a:pt x="227584" y="14179"/>
                </a:lnTo>
                <a:lnTo>
                  <a:pt x="224899" y="12722"/>
                </a:lnTo>
                <a:lnTo>
                  <a:pt x="194509" y="3289"/>
                </a:lnTo>
                <a:lnTo>
                  <a:pt x="161884" y="0"/>
                </a:lnTo>
                <a:close/>
              </a:path>
              <a:path w="323850" h="323850">
                <a:moveTo>
                  <a:pt x="227584" y="14179"/>
                </a:moveTo>
                <a:lnTo>
                  <a:pt x="161884" y="14179"/>
                </a:lnTo>
                <a:lnTo>
                  <a:pt x="191654" y="17181"/>
                </a:lnTo>
                <a:lnTo>
                  <a:pt x="219384" y="25789"/>
                </a:lnTo>
                <a:lnTo>
                  <a:pt x="266335" y="57440"/>
                </a:lnTo>
                <a:lnTo>
                  <a:pt x="297986" y="104388"/>
                </a:lnTo>
                <a:lnTo>
                  <a:pt x="309596" y="161884"/>
                </a:lnTo>
                <a:lnTo>
                  <a:pt x="306595" y="191654"/>
                </a:lnTo>
                <a:lnTo>
                  <a:pt x="284368" y="244476"/>
                </a:lnTo>
                <a:lnTo>
                  <a:pt x="244477" y="284367"/>
                </a:lnTo>
                <a:lnTo>
                  <a:pt x="191654" y="306593"/>
                </a:lnTo>
                <a:lnTo>
                  <a:pt x="161884" y="309595"/>
                </a:lnTo>
                <a:lnTo>
                  <a:pt x="227585" y="309595"/>
                </a:lnTo>
                <a:lnTo>
                  <a:pt x="276360" y="276360"/>
                </a:lnTo>
                <a:lnTo>
                  <a:pt x="311053" y="224899"/>
                </a:lnTo>
                <a:lnTo>
                  <a:pt x="323776" y="161884"/>
                </a:lnTo>
                <a:lnTo>
                  <a:pt x="320487" y="129261"/>
                </a:lnTo>
                <a:lnTo>
                  <a:pt x="311053" y="98874"/>
                </a:lnTo>
                <a:lnTo>
                  <a:pt x="296127" y="71375"/>
                </a:lnTo>
                <a:lnTo>
                  <a:pt x="276360" y="47415"/>
                </a:lnTo>
                <a:lnTo>
                  <a:pt x="252400" y="27648"/>
                </a:lnTo>
                <a:lnTo>
                  <a:pt x="227584" y="14179"/>
                </a:lnTo>
                <a:close/>
              </a:path>
            </a:pathLst>
          </a:custGeom>
          <a:solidFill>
            <a:srgbClr val="5F6B5B"/>
          </a:solidFill>
        </p:spPr>
        <p:txBody>
          <a:bodyPr wrap="square" lIns="0" tIns="0" rIns="0" bIns="0" rtlCol="0"/>
          <a:lstStyle/>
          <a:p>
            <a:endParaRPr b="1">
              <a:solidFill>
                <a:srgbClr val="FF0000"/>
              </a:solidFill>
              <a:latin typeface="+mn-lt"/>
            </a:endParaRPr>
          </a:p>
        </p:txBody>
      </p:sp>
      <p:sp>
        <p:nvSpPr>
          <p:cNvPr id="91" name="object 24">
            <a:extLst>
              <a:ext uri="{FF2B5EF4-FFF2-40B4-BE49-F238E27FC236}">
                <a16:creationId xmlns:a16="http://schemas.microsoft.com/office/drawing/2014/main" id="{73E20B8D-D95E-A26F-B22D-19822B3635E4}"/>
              </a:ext>
            </a:extLst>
          </p:cNvPr>
          <p:cNvSpPr/>
          <p:nvPr/>
        </p:nvSpPr>
        <p:spPr>
          <a:xfrm>
            <a:off x="6347700" y="6548639"/>
            <a:ext cx="339725" cy="142875"/>
          </a:xfrm>
          <a:custGeom>
            <a:avLst/>
            <a:gdLst/>
            <a:ahLst/>
            <a:cxnLst/>
            <a:rect l="l" t="t" r="r" b="b"/>
            <a:pathLst>
              <a:path w="339725" h="142875">
                <a:moveTo>
                  <a:pt x="35750" y="142443"/>
                </a:moveTo>
                <a:lnTo>
                  <a:pt x="27292" y="124244"/>
                </a:lnTo>
                <a:lnTo>
                  <a:pt x="26581" y="122720"/>
                </a:lnTo>
                <a:lnTo>
                  <a:pt x="27559" y="122313"/>
                </a:lnTo>
                <a:lnTo>
                  <a:pt x="34036" y="113550"/>
                </a:lnTo>
                <a:lnTo>
                  <a:pt x="34137" y="113220"/>
                </a:lnTo>
                <a:lnTo>
                  <a:pt x="34302" y="111683"/>
                </a:lnTo>
                <a:lnTo>
                  <a:pt x="34353" y="105841"/>
                </a:lnTo>
                <a:lnTo>
                  <a:pt x="34201" y="104698"/>
                </a:lnTo>
                <a:lnTo>
                  <a:pt x="34099" y="103987"/>
                </a:lnTo>
                <a:lnTo>
                  <a:pt x="33997" y="103225"/>
                </a:lnTo>
                <a:lnTo>
                  <a:pt x="33629" y="102222"/>
                </a:lnTo>
                <a:lnTo>
                  <a:pt x="32524" y="99148"/>
                </a:lnTo>
                <a:lnTo>
                  <a:pt x="31521" y="97561"/>
                </a:lnTo>
                <a:lnTo>
                  <a:pt x="28956" y="95250"/>
                </a:lnTo>
                <a:lnTo>
                  <a:pt x="27470" y="94449"/>
                </a:lnTo>
                <a:lnTo>
                  <a:pt x="24384" y="93599"/>
                </a:lnTo>
                <a:lnTo>
                  <a:pt x="24384" y="106514"/>
                </a:lnTo>
                <a:lnTo>
                  <a:pt x="24384" y="111683"/>
                </a:lnTo>
                <a:lnTo>
                  <a:pt x="23901" y="113220"/>
                </a:lnTo>
                <a:lnTo>
                  <a:pt x="23799" y="113550"/>
                </a:lnTo>
                <a:lnTo>
                  <a:pt x="23393" y="114287"/>
                </a:lnTo>
                <a:lnTo>
                  <a:pt x="22326" y="115392"/>
                </a:lnTo>
                <a:lnTo>
                  <a:pt x="21704" y="115785"/>
                </a:lnTo>
                <a:lnTo>
                  <a:pt x="19723" y="116408"/>
                </a:lnTo>
                <a:lnTo>
                  <a:pt x="9842" y="116408"/>
                </a:lnTo>
                <a:lnTo>
                  <a:pt x="9842" y="102222"/>
                </a:lnTo>
                <a:lnTo>
                  <a:pt x="20294" y="102222"/>
                </a:lnTo>
                <a:lnTo>
                  <a:pt x="24384" y="106514"/>
                </a:lnTo>
                <a:lnTo>
                  <a:pt x="24384" y="93599"/>
                </a:lnTo>
                <a:lnTo>
                  <a:pt x="24104" y="93510"/>
                </a:lnTo>
                <a:lnTo>
                  <a:pt x="22288" y="93281"/>
                </a:lnTo>
                <a:lnTo>
                  <a:pt x="0" y="93281"/>
                </a:lnTo>
                <a:lnTo>
                  <a:pt x="0" y="142443"/>
                </a:lnTo>
                <a:lnTo>
                  <a:pt x="9842" y="142443"/>
                </a:lnTo>
                <a:lnTo>
                  <a:pt x="9842" y="124244"/>
                </a:lnTo>
                <a:lnTo>
                  <a:pt x="17805" y="124244"/>
                </a:lnTo>
                <a:lnTo>
                  <a:pt x="25717" y="142443"/>
                </a:lnTo>
                <a:lnTo>
                  <a:pt x="35750" y="142443"/>
                </a:lnTo>
                <a:close/>
              </a:path>
              <a:path w="339725" h="142875">
                <a:moveTo>
                  <a:pt x="74155" y="94145"/>
                </a:moveTo>
                <a:lnTo>
                  <a:pt x="70612" y="93827"/>
                </a:lnTo>
                <a:lnTo>
                  <a:pt x="59143" y="93332"/>
                </a:lnTo>
                <a:lnTo>
                  <a:pt x="51612" y="93281"/>
                </a:lnTo>
                <a:lnTo>
                  <a:pt x="50304" y="93459"/>
                </a:lnTo>
                <a:lnTo>
                  <a:pt x="41668" y="102336"/>
                </a:lnTo>
                <a:lnTo>
                  <a:pt x="41668" y="134480"/>
                </a:lnTo>
                <a:lnTo>
                  <a:pt x="53619" y="142786"/>
                </a:lnTo>
                <a:lnTo>
                  <a:pt x="58089" y="142735"/>
                </a:lnTo>
                <a:lnTo>
                  <a:pt x="70040" y="142176"/>
                </a:lnTo>
                <a:lnTo>
                  <a:pt x="74155" y="141782"/>
                </a:lnTo>
                <a:lnTo>
                  <a:pt x="74155" y="133540"/>
                </a:lnTo>
                <a:lnTo>
                  <a:pt x="54902" y="133540"/>
                </a:lnTo>
                <a:lnTo>
                  <a:pt x="54229" y="133426"/>
                </a:lnTo>
                <a:lnTo>
                  <a:pt x="52946" y="132930"/>
                </a:lnTo>
                <a:lnTo>
                  <a:pt x="52438" y="132499"/>
                </a:lnTo>
                <a:lnTo>
                  <a:pt x="51689" y="131203"/>
                </a:lnTo>
                <a:lnTo>
                  <a:pt x="51498" y="130314"/>
                </a:lnTo>
                <a:lnTo>
                  <a:pt x="51498" y="122389"/>
                </a:lnTo>
                <a:lnTo>
                  <a:pt x="70967" y="121843"/>
                </a:lnTo>
                <a:lnTo>
                  <a:pt x="70967" y="114084"/>
                </a:lnTo>
                <a:lnTo>
                  <a:pt x="51498" y="113550"/>
                </a:lnTo>
                <a:lnTo>
                  <a:pt x="51498" y="105067"/>
                </a:lnTo>
                <a:lnTo>
                  <a:pt x="51879" y="104038"/>
                </a:lnTo>
                <a:lnTo>
                  <a:pt x="53378" y="102717"/>
                </a:lnTo>
                <a:lnTo>
                  <a:pt x="54444" y="102387"/>
                </a:lnTo>
                <a:lnTo>
                  <a:pt x="74155" y="102387"/>
                </a:lnTo>
                <a:lnTo>
                  <a:pt x="74155" y="94145"/>
                </a:lnTo>
                <a:close/>
              </a:path>
              <a:path w="339725" h="142875">
                <a:moveTo>
                  <a:pt x="113220" y="123532"/>
                </a:moveTo>
                <a:lnTo>
                  <a:pt x="103098" y="113347"/>
                </a:lnTo>
                <a:lnTo>
                  <a:pt x="93383" y="113347"/>
                </a:lnTo>
                <a:lnTo>
                  <a:pt x="91935" y="112966"/>
                </a:lnTo>
                <a:lnTo>
                  <a:pt x="89992" y="111467"/>
                </a:lnTo>
                <a:lnTo>
                  <a:pt x="89496" y="110223"/>
                </a:lnTo>
                <a:lnTo>
                  <a:pt x="89496" y="105702"/>
                </a:lnTo>
                <a:lnTo>
                  <a:pt x="95631" y="101727"/>
                </a:lnTo>
                <a:lnTo>
                  <a:pt x="101587" y="101790"/>
                </a:lnTo>
                <a:lnTo>
                  <a:pt x="110896" y="102311"/>
                </a:lnTo>
                <a:lnTo>
                  <a:pt x="110896" y="94538"/>
                </a:lnTo>
                <a:lnTo>
                  <a:pt x="109702" y="94272"/>
                </a:lnTo>
                <a:lnTo>
                  <a:pt x="104952" y="93535"/>
                </a:lnTo>
                <a:lnTo>
                  <a:pt x="97828" y="92887"/>
                </a:lnTo>
                <a:lnTo>
                  <a:pt x="90919" y="92887"/>
                </a:lnTo>
                <a:lnTo>
                  <a:pt x="86995" y="93992"/>
                </a:lnTo>
                <a:lnTo>
                  <a:pt x="81508" y="98425"/>
                </a:lnTo>
                <a:lnTo>
                  <a:pt x="80137" y="101917"/>
                </a:lnTo>
                <a:lnTo>
                  <a:pt x="80137" y="114058"/>
                </a:lnTo>
                <a:lnTo>
                  <a:pt x="81381" y="117563"/>
                </a:lnTo>
                <a:lnTo>
                  <a:pt x="86385" y="121678"/>
                </a:lnTo>
                <a:lnTo>
                  <a:pt x="89992" y="122720"/>
                </a:lnTo>
                <a:lnTo>
                  <a:pt x="100457" y="122720"/>
                </a:lnTo>
                <a:lnTo>
                  <a:pt x="101688" y="123101"/>
                </a:lnTo>
                <a:lnTo>
                  <a:pt x="103416" y="124650"/>
                </a:lnTo>
                <a:lnTo>
                  <a:pt x="103847" y="125768"/>
                </a:lnTo>
                <a:lnTo>
                  <a:pt x="103847" y="130314"/>
                </a:lnTo>
                <a:lnTo>
                  <a:pt x="97358" y="134010"/>
                </a:lnTo>
                <a:lnTo>
                  <a:pt x="88684" y="133896"/>
                </a:lnTo>
                <a:lnTo>
                  <a:pt x="80733" y="133413"/>
                </a:lnTo>
                <a:lnTo>
                  <a:pt x="80733" y="141185"/>
                </a:lnTo>
                <a:lnTo>
                  <a:pt x="81749" y="141452"/>
                </a:lnTo>
                <a:lnTo>
                  <a:pt x="85356" y="142074"/>
                </a:lnTo>
                <a:lnTo>
                  <a:pt x="90843" y="142684"/>
                </a:lnTo>
                <a:lnTo>
                  <a:pt x="96151" y="142849"/>
                </a:lnTo>
                <a:lnTo>
                  <a:pt x="99555" y="142849"/>
                </a:lnTo>
                <a:lnTo>
                  <a:pt x="113220" y="132613"/>
                </a:lnTo>
                <a:lnTo>
                  <a:pt x="113220" y="123532"/>
                </a:lnTo>
                <a:close/>
              </a:path>
              <a:path w="339725" h="142875">
                <a:moveTo>
                  <a:pt x="120230" y="0"/>
                </a:moveTo>
                <a:lnTo>
                  <a:pt x="110070" y="0"/>
                </a:lnTo>
                <a:lnTo>
                  <a:pt x="102158" y="34683"/>
                </a:lnTo>
                <a:lnTo>
                  <a:pt x="92989" y="0"/>
                </a:lnTo>
                <a:lnTo>
                  <a:pt x="83959" y="0"/>
                </a:lnTo>
                <a:lnTo>
                  <a:pt x="74726" y="34683"/>
                </a:lnTo>
                <a:lnTo>
                  <a:pt x="66814" y="0"/>
                </a:lnTo>
                <a:lnTo>
                  <a:pt x="56642" y="0"/>
                </a:lnTo>
                <a:lnTo>
                  <a:pt x="68402" y="49161"/>
                </a:lnTo>
                <a:lnTo>
                  <a:pt x="78435" y="49161"/>
                </a:lnTo>
                <a:lnTo>
                  <a:pt x="88468" y="14478"/>
                </a:lnTo>
                <a:lnTo>
                  <a:pt x="98437" y="49161"/>
                </a:lnTo>
                <a:lnTo>
                  <a:pt x="108470" y="49161"/>
                </a:lnTo>
                <a:lnTo>
                  <a:pt x="120230" y="0"/>
                </a:lnTo>
                <a:close/>
              </a:path>
              <a:path w="339725" h="142875">
                <a:moveTo>
                  <a:pt x="130289" y="93281"/>
                </a:moveTo>
                <a:lnTo>
                  <a:pt x="120459" y="93281"/>
                </a:lnTo>
                <a:lnTo>
                  <a:pt x="120459" y="142443"/>
                </a:lnTo>
                <a:lnTo>
                  <a:pt x="130289" y="142443"/>
                </a:lnTo>
                <a:lnTo>
                  <a:pt x="130289" y="93281"/>
                </a:lnTo>
                <a:close/>
              </a:path>
              <a:path w="339725" h="142875">
                <a:moveTo>
                  <a:pt x="163423" y="49161"/>
                </a:moveTo>
                <a:lnTo>
                  <a:pt x="160185" y="38862"/>
                </a:lnTo>
                <a:lnTo>
                  <a:pt x="157416" y="30035"/>
                </a:lnTo>
                <a:lnTo>
                  <a:pt x="150647" y="8432"/>
                </a:lnTo>
                <a:lnTo>
                  <a:pt x="148005" y="0"/>
                </a:lnTo>
                <a:lnTo>
                  <a:pt x="147739" y="0"/>
                </a:lnTo>
                <a:lnTo>
                  <a:pt x="147739" y="30035"/>
                </a:lnTo>
                <a:lnTo>
                  <a:pt x="135648" y="30035"/>
                </a:lnTo>
                <a:lnTo>
                  <a:pt x="141693" y="8432"/>
                </a:lnTo>
                <a:lnTo>
                  <a:pt x="147739" y="30035"/>
                </a:lnTo>
                <a:lnTo>
                  <a:pt x="147739" y="0"/>
                </a:lnTo>
                <a:lnTo>
                  <a:pt x="135585" y="0"/>
                </a:lnTo>
                <a:lnTo>
                  <a:pt x="120167" y="49161"/>
                </a:lnTo>
                <a:lnTo>
                  <a:pt x="130263" y="49161"/>
                </a:lnTo>
                <a:lnTo>
                  <a:pt x="133324" y="38862"/>
                </a:lnTo>
                <a:lnTo>
                  <a:pt x="150063" y="38862"/>
                </a:lnTo>
                <a:lnTo>
                  <a:pt x="153187" y="49161"/>
                </a:lnTo>
                <a:lnTo>
                  <a:pt x="163423" y="49161"/>
                </a:lnTo>
                <a:close/>
              </a:path>
              <a:path w="339725" h="142875">
                <a:moveTo>
                  <a:pt x="170688" y="123532"/>
                </a:moveTo>
                <a:lnTo>
                  <a:pt x="160566" y="113347"/>
                </a:lnTo>
                <a:lnTo>
                  <a:pt x="150850" y="113347"/>
                </a:lnTo>
                <a:lnTo>
                  <a:pt x="149402" y="112966"/>
                </a:lnTo>
                <a:lnTo>
                  <a:pt x="147459" y="111467"/>
                </a:lnTo>
                <a:lnTo>
                  <a:pt x="146977" y="110223"/>
                </a:lnTo>
                <a:lnTo>
                  <a:pt x="146977" y="105702"/>
                </a:lnTo>
                <a:lnTo>
                  <a:pt x="153111" y="101727"/>
                </a:lnTo>
                <a:lnTo>
                  <a:pt x="159054" y="101790"/>
                </a:lnTo>
                <a:lnTo>
                  <a:pt x="168363" y="102311"/>
                </a:lnTo>
                <a:lnTo>
                  <a:pt x="168363" y="94538"/>
                </a:lnTo>
                <a:lnTo>
                  <a:pt x="167170" y="94272"/>
                </a:lnTo>
                <a:lnTo>
                  <a:pt x="162420" y="93535"/>
                </a:lnTo>
                <a:lnTo>
                  <a:pt x="155295" y="92887"/>
                </a:lnTo>
                <a:lnTo>
                  <a:pt x="148386" y="92887"/>
                </a:lnTo>
                <a:lnTo>
                  <a:pt x="144475" y="93992"/>
                </a:lnTo>
                <a:lnTo>
                  <a:pt x="138976" y="98425"/>
                </a:lnTo>
                <a:lnTo>
                  <a:pt x="137604" y="101917"/>
                </a:lnTo>
                <a:lnTo>
                  <a:pt x="137604" y="114058"/>
                </a:lnTo>
                <a:lnTo>
                  <a:pt x="138861" y="117563"/>
                </a:lnTo>
                <a:lnTo>
                  <a:pt x="143865" y="121678"/>
                </a:lnTo>
                <a:lnTo>
                  <a:pt x="147459" y="122720"/>
                </a:lnTo>
                <a:lnTo>
                  <a:pt x="157937" y="122720"/>
                </a:lnTo>
                <a:lnTo>
                  <a:pt x="159169" y="123101"/>
                </a:lnTo>
                <a:lnTo>
                  <a:pt x="160896" y="124650"/>
                </a:lnTo>
                <a:lnTo>
                  <a:pt x="161328" y="125768"/>
                </a:lnTo>
                <a:lnTo>
                  <a:pt x="161328" y="130314"/>
                </a:lnTo>
                <a:lnTo>
                  <a:pt x="154838" y="134010"/>
                </a:lnTo>
                <a:lnTo>
                  <a:pt x="146151" y="133896"/>
                </a:lnTo>
                <a:lnTo>
                  <a:pt x="138201" y="133413"/>
                </a:lnTo>
                <a:lnTo>
                  <a:pt x="138201" y="141185"/>
                </a:lnTo>
                <a:lnTo>
                  <a:pt x="139217" y="141452"/>
                </a:lnTo>
                <a:lnTo>
                  <a:pt x="142836" y="142074"/>
                </a:lnTo>
                <a:lnTo>
                  <a:pt x="148310" y="142684"/>
                </a:lnTo>
                <a:lnTo>
                  <a:pt x="153619" y="142849"/>
                </a:lnTo>
                <a:lnTo>
                  <a:pt x="157035" y="142849"/>
                </a:lnTo>
                <a:lnTo>
                  <a:pt x="170688" y="132613"/>
                </a:lnTo>
                <a:lnTo>
                  <a:pt x="170688" y="123532"/>
                </a:lnTo>
                <a:close/>
              </a:path>
              <a:path w="339725" h="142875">
                <a:moveTo>
                  <a:pt x="199161" y="0"/>
                </a:moveTo>
                <a:lnTo>
                  <a:pt x="162293" y="0"/>
                </a:lnTo>
                <a:lnTo>
                  <a:pt x="162293" y="8839"/>
                </a:lnTo>
                <a:lnTo>
                  <a:pt x="175780" y="8839"/>
                </a:lnTo>
                <a:lnTo>
                  <a:pt x="175780" y="49161"/>
                </a:lnTo>
                <a:lnTo>
                  <a:pt x="185610" y="49161"/>
                </a:lnTo>
                <a:lnTo>
                  <a:pt x="185610" y="8839"/>
                </a:lnTo>
                <a:lnTo>
                  <a:pt x="199161" y="8839"/>
                </a:lnTo>
                <a:lnTo>
                  <a:pt x="199161" y="0"/>
                </a:lnTo>
                <a:close/>
              </a:path>
              <a:path w="339725" h="142875">
                <a:moveTo>
                  <a:pt x="211620" y="93281"/>
                </a:moveTo>
                <a:lnTo>
                  <a:pt x="174739" y="93281"/>
                </a:lnTo>
                <a:lnTo>
                  <a:pt x="174739" y="102120"/>
                </a:lnTo>
                <a:lnTo>
                  <a:pt x="188239" y="102120"/>
                </a:lnTo>
                <a:lnTo>
                  <a:pt x="188239" y="142443"/>
                </a:lnTo>
                <a:lnTo>
                  <a:pt x="198069" y="142443"/>
                </a:lnTo>
                <a:lnTo>
                  <a:pt x="198069" y="102120"/>
                </a:lnTo>
                <a:lnTo>
                  <a:pt x="211620" y="102120"/>
                </a:lnTo>
                <a:lnTo>
                  <a:pt x="211620" y="93281"/>
                </a:lnTo>
                <a:close/>
              </a:path>
              <a:path w="339725" h="142875">
                <a:moveTo>
                  <a:pt x="236308" y="863"/>
                </a:moveTo>
                <a:lnTo>
                  <a:pt x="232765" y="546"/>
                </a:lnTo>
                <a:lnTo>
                  <a:pt x="221297" y="38"/>
                </a:lnTo>
                <a:lnTo>
                  <a:pt x="213753" y="0"/>
                </a:lnTo>
                <a:lnTo>
                  <a:pt x="212458" y="177"/>
                </a:lnTo>
                <a:lnTo>
                  <a:pt x="203822" y="9055"/>
                </a:lnTo>
                <a:lnTo>
                  <a:pt x="203822" y="41186"/>
                </a:lnTo>
                <a:lnTo>
                  <a:pt x="215773" y="49491"/>
                </a:lnTo>
                <a:lnTo>
                  <a:pt x="220243" y="49453"/>
                </a:lnTo>
                <a:lnTo>
                  <a:pt x="232194" y="48895"/>
                </a:lnTo>
                <a:lnTo>
                  <a:pt x="236308" y="48501"/>
                </a:lnTo>
                <a:lnTo>
                  <a:pt x="236308" y="40259"/>
                </a:lnTo>
                <a:lnTo>
                  <a:pt x="217055" y="40259"/>
                </a:lnTo>
                <a:lnTo>
                  <a:pt x="216382" y="40144"/>
                </a:lnTo>
                <a:lnTo>
                  <a:pt x="215099" y="39649"/>
                </a:lnTo>
                <a:lnTo>
                  <a:pt x="214591" y="39204"/>
                </a:lnTo>
                <a:lnTo>
                  <a:pt x="213842" y="37922"/>
                </a:lnTo>
                <a:lnTo>
                  <a:pt x="213652" y="37020"/>
                </a:lnTo>
                <a:lnTo>
                  <a:pt x="213652" y="29108"/>
                </a:lnTo>
                <a:lnTo>
                  <a:pt x="233121" y="28575"/>
                </a:lnTo>
                <a:lnTo>
                  <a:pt x="233121" y="20789"/>
                </a:lnTo>
                <a:lnTo>
                  <a:pt x="213652" y="20256"/>
                </a:lnTo>
                <a:lnTo>
                  <a:pt x="213652" y="11772"/>
                </a:lnTo>
                <a:lnTo>
                  <a:pt x="214020" y="10769"/>
                </a:lnTo>
                <a:lnTo>
                  <a:pt x="215531" y="9436"/>
                </a:lnTo>
                <a:lnTo>
                  <a:pt x="216598" y="9105"/>
                </a:lnTo>
                <a:lnTo>
                  <a:pt x="236308" y="9105"/>
                </a:lnTo>
                <a:lnTo>
                  <a:pt x="236308" y="863"/>
                </a:lnTo>
                <a:close/>
              </a:path>
              <a:path w="339725" h="142875">
                <a:moveTo>
                  <a:pt x="253746" y="142443"/>
                </a:moveTo>
                <a:lnTo>
                  <a:pt x="250507" y="132143"/>
                </a:lnTo>
                <a:lnTo>
                  <a:pt x="247738" y="123304"/>
                </a:lnTo>
                <a:lnTo>
                  <a:pt x="240969" y="101727"/>
                </a:lnTo>
                <a:lnTo>
                  <a:pt x="238328" y="93281"/>
                </a:lnTo>
                <a:lnTo>
                  <a:pt x="238061" y="93281"/>
                </a:lnTo>
                <a:lnTo>
                  <a:pt x="238061" y="123304"/>
                </a:lnTo>
                <a:lnTo>
                  <a:pt x="225971" y="123304"/>
                </a:lnTo>
                <a:lnTo>
                  <a:pt x="232016" y="101727"/>
                </a:lnTo>
                <a:lnTo>
                  <a:pt x="238061" y="123304"/>
                </a:lnTo>
                <a:lnTo>
                  <a:pt x="238061" y="93281"/>
                </a:lnTo>
                <a:lnTo>
                  <a:pt x="225907" y="93281"/>
                </a:lnTo>
                <a:lnTo>
                  <a:pt x="210489" y="142443"/>
                </a:lnTo>
                <a:lnTo>
                  <a:pt x="220586" y="142443"/>
                </a:lnTo>
                <a:lnTo>
                  <a:pt x="223647" y="132143"/>
                </a:lnTo>
                <a:lnTo>
                  <a:pt x="240385" y="132143"/>
                </a:lnTo>
                <a:lnTo>
                  <a:pt x="243509" y="142443"/>
                </a:lnTo>
                <a:lnTo>
                  <a:pt x="253746" y="142443"/>
                </a:lnTo>
                <a:close/>
              </a:path>
              <a:path w="339725" h="142875">
                <a:moveTo>
                  <a:pt x="279222" y="49161"/>
                </a:moveTo>
                <a:lnTo>
                  <a:pt x="270764" y="30962"/>
                </a:lnTo>
                <a:lnTo>
                  <a:pt x="270052" y="29438"/>
                </a:lnTo>
                <a:lnTo>
                  <a:pt x="271030" y="29032"/>
                </a:lnTo>
                <a:lnTo>
                  <a:pt x="277825" y="12547"/>
                </a:lnTo>
                <a:lnTo>
                  <a:pt x="277672" y="11417"/>
                </a:lnTo>
                <a:lnTo>
                  <a:pt x="277571" y="10706"/>
                </a:lnTo>
                <a:lnTo>
                  <a:pt x="277469" y="9944"/>
                </a:lnTo>
                <a:lnTo>
                  <a:pt x="277101" y="8928"/>
                </a:lnTo>
                <a:lnTo>
                  <a:pt x="276009" y="5867"/>
                </a:lnTo>
                <a:lnTo>
                  <a:pt x="274993" y="4267"/>
                </a:lnTo>
                <a:lnTo>
                  <a:pt x="272427" y="1968"/>
                </a:lnTo>
                <a:lnTo>
                  <a:pt x="270941" y="1155"/>
                </a:lnTo>
                <a:lnTo>
                  <a:pt x="267855" y="317"/>
                </a:lnTo>
                <a:lnTo>
                  <a:pt x="267855" y="13233"/>
                </a:lnTo>
                <a:lnTo>
                  <a:pt x="267855" y="18402"/>
                </a:lnTo>
                <a:lnTo>
                  <a:pt x="267373" y="19926"/>
                </a:lnTo>
                <a:lnTo>
                  <a:pt x="267271" y="20256"/>
                </a:lnTo>
                <a:lnTo>
                  <a:pt x="266865" y="21005"/>
                </a:lnTo>
                <a:lnTo>
                  <a:pt x="265798" y="22110"/>
                </a:lnTo>
                <a:lnTo>
                  <a:pt x="265188" y="22504"/>
                </a:lnTo>
                <a:lnTo>
                  <a:pt x="263207" y="23114"/>
                </a:lnTo>
                <a:lnTo>
                  <a:pt x="253314" y="23114"/>
                </a:lnTo>
                <a:lnTo>
                  <a:pt x="253314" y="8928"/>
                </a:lnTo>
                <a:lnTo>
                  <a:pt x="263766" y="8928"/>
                </a:lnTo>
                <a:lnTo>
                  <a:pt x="267855" y="13233"/>
                </a:lnTo>
                <a:lnTo>
                  <a:pt x="267855" y="317"/>
                </a:lnTo>
                <a:lnTo>
                  <a:pt x="267576" y="228"/>
                </a:lnTo>
                <a:lnTo>
                  <a:pt x="265760" y="0"/>
                </a:lnTo>
                <a:lnTo>
                  <a:pt x="243484" y="0"/>
                </a:lnTo>
                <a:lnTo>
                  <a:pt x="243484" y="49161"/>
                </a:lnTo>
                <a:lnTo>
                  <a:pt x="253314" y="49161"/>
                </a:lnTo>
                <a:lnTo>
                  <a:pt x="253314" y="30962"/>
                </a:lnTo>
                <a:lnTo>
                  <a:pt x="261289" y="30962"/>
                </a:lnTo>
                <a:lnTo>
                  <a:pt x="269189" y="49161"/>
                </a:lnTo>
                <a:lnTo>
                  <a:pt x="279222" y="49161"/>
                </a:lnTo>
                <a:close/>
              </a:path>
              <a:path w="339725" h="142875">
                <a:moveTo>
                  <a:pt x="297789" y="93281"/>
                </a:moveTo>
                <a:lnTo>
                  <a:pt x="287959" y="93281"/>
                </a:lnTo>
                <a:lnTo>
                  <a:pt x="287959" y="125704"/>
                </a:lnTo>
                <a:lnTo>
                  <a:pt x="267360" y="93281"/>
                </a:lnTo>
                <a:lnTo>
                  <a:pt x="259461" y="93281"/>
                </a:lnTo>
                <a:lnTo>
                  <a:pt x="259461" y="142443"/>
                </a:lnTo>
                <a:lnTo>
                  <a:pt x="269354" y="142443"/>
                </a:lnTo>
                <a:lnTo>
                  <a:pt x="269354" y="110020"/>
                </a:lnTo>
                <a:lnTo>
                  <a:pt x="289890" y="142443"/>
                </a:lnTo>
                <a:lnTo>
                  <a:pt x="297789" y="142443"/>
                </a:lnTo>
                <a:lnTo>
                  <a:pt x="297789" y="93281"/>
                </a:lnTo>
                <a:close/>
              </a:path>
              <a:path w="339725" h="142875">
                <a:moveTo>
                  <a:pt x="339585" y="93281"/>
                </a:moveTo>
                <a:lnTo>
                  <a:pt x="302717" y="93281"/>
                </a:lnTo>
                <a:lnTo>
                  <a:pt x="302717" y="102120"/>
                </a:lnTo>
                <a:lnTo>
                  <a:pt x="316204" y="102120"/>
                </a:lnTo>
                <a:lnTo>
                  <a:pt x="316204" y="142443"/>
                </a:lnTo>
                <a:lnTo>
                  <a:pt x="326034" y="142443"/>
                </a:lnTo>
                <a:lnTo>
                  <a:pt x="326034" y="102120"/>
                </a:lnTo>
                <a:lnTo>
                  <a:pt x="339585" y="102120"/>
                </a:lnTo>
                <a:lnTo>
                  <a:pt x="339585" y="93281"/>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92" name="object 25">
            <a:extLst>
              <a:ext uri="{FF2B5EF4-FFF2-40B4-BE49-F238E27FC236}">
                <a16:creationId xmlns:a16="http://schemas.microsoft.com/office/drawing/2014/main" id="{16F1F873-1705-C537-F49D-42434C51420F}"/>
              </a:ext>
            </a:extLst>
          </p:cNvPr>
          <p:cNvPicPr/>
          <p:nvPr/>
        </p:nvPicPr>
        <p:blipFill>
          <a:blip r:embed="rId13" cstate="print"/>
          <a:stretch>
            <a:fillRect/>
          </a:stretch>
        </p:blipFill>
        <p:spPr>
          <a:xfrm>
            <a:off x="6452181" y="6233600"/>
            <a:ext cx="130269" cy="186811"/>
          </a:xfrm>
          <a:prstGeom prst="rect">
            <a:avLst/>
          </a:prstGeom>
        </p:spPr>
      </p:pic>
      <p:sp>
        <p:nvSpPr>
          <p:cNvPr id="93" name="object 26">
            <a:extLst>
              <a:ext uri="{FF2B5EF4-FFF2-40B4-BE49-F238E27FC236}">
                <a16:creationId xmlns:a16="http://schemas.microsoft.com/office/drawing/2014/main" id="{946FA212-81A2-AB15-917C-09E4D20A48A1}"/>
              </a:ext>
            </a:extLst>
          </p:cNvPr>
          <p:cNvSpPr/>
          <p:nvPr/>
        </p:nvSpPr>
        <p:spPr>
          <a:xfrm>
            <a:off x="6362700" y="6172200"/>
            <a:ext cx="309880" cy="309880"/>
          </a:xfrm>
          <a:custGeom>
            <a:avLst/>
            <a:gdLst/>
            <a:ahLst/>
            <a:cxnLst/>
            <a:rect l="l" t="t" r="r" b="b"/>
            <a:pathLst>
              <a:path w="309879" h="309880">
                <a:moveTo>
                  <a:pt x="154804" y="0"/>
                </a:moveTo>
                <a:lnTo>
                  <a:pt x="94547" y="12166"/>
                </a:lnTo>
                <a:lnTo>
                  <a:pt x="45338" y="45337"/>
                </a:lnTo>
                <a:lnTo>
                  <a:pt x="12166" y="94546"/>
                </a:lnTo>
                <a:lnTo>
                  <a:pt x="0" y="154802"/>
                </a:lnTo>
                <a:lnTo>
                  <a:pt x="3146" y="186000"/>
                </a:lnTo>
                <a:lnTo>
                  <a:pt x="26444" y="241353"/>
                </a:lnTo>
                <a:lnTo>
                  <a:pt x="68256" y="283165"/>
                </a:lnTo>
                <a:lnTo>
                  <a:pt x="123609" y="306460"/>
                </a:lnTo>
                <a:lnTo>
                  <a:pt x="154804" y="309606"/>
                </a:lnTo>
                <a:lnTo>
                  <a:pt x="185999" y="306460"/>
                </a:lnTo>
                <a:lnTo>
                  <a:pt x="215057" y="297438"/>
                </a:lnTo>
                <a:lnTo>
                  <a:pt x="217724" y="295991"/>
                </a:lnTo>
                <a:lnTo>
                  <a:pt x="154804" y="295991"/>
                </a:lnTo>
                <a:lnTo>
                  <a:pt x="126349" y="293122"/>
                </a:lnTo>
                <a:lnTo>
                  <a:pt x="75864" y="271879"/>
                </a:lnTo>
                <a:lnTo>
                  <a:pt x="45432" y="244094"/>
                </a:lnTo>
                <a:lnTo>
                  <a:pt x="36983" y="232624"/>
                </a:lnTo>
                <a:lnTo>
                  <a:pt x="62392" y="217954"/>
                </a:lnTo>
                <a:lnTo>
                  <a:pt x="28494" y="217954"/>
                </a:lnTo>
                <a:lnTo>
                  <a:pt x="22152" y="203263"/>
                </a:lnTo>
                <a:lnTo>
                  <a:pt x="17482" y="187765"/>
                </a:lnTo>
                <a:lnTo>
                  <a:pt x="14598" y="171574"/>
                </a:lnTo>
                <a:lnTo>
                  <a:pt x="13611" y="154802"/>
                </a:lnTo>
                <a:lnTo>
                  <a:pt x="16480" y="126345"/>
                </a:lnTo>
                <a:lnTo>
                  <a:pt x="37726" y="75858"/>
                </a:lnTo>
                <a:lnTo>
                  <a:pt x="75861" y="37725"/>
                </a:lnTo>
                <a:lnTo>
                  <a:pt x="126349" y="16479"/>
                </a:lnTo>
                <a:lnTo>
                  <a:pt x="154804" y="13610"/>
                </a:lnTo>
                <a:lnTo>
                  <a:pt x="217719" y="13610"/>
                </a:lnTo>
                <a:lnTo>
                  <a:pt x="215057" y="12166"/>
                </a:lnTo>
                <a:lnTo>
                  <a:pt x="185999" y="3145"/>
                </a:lnTo>
                <a:lnTo>
                  <a:pt x="154804" y="0"/>
                </a:lnTo>
                <a:close/>
              </a:path>
              <a:path w="309879" h="309880">
                <a:moveTo>
                  <a:pt x="295877" y="91669"/>
                </a:moveTo>
                <a:lnTo>
                  <a:pt x="281128" y="91669"/>
                </a:lnTo>
                <a:lnTo>
                  <a:pt x="287461" y="106357"/>
                </a:lnTo>
                <a:lnTo>
                  <a:pt x="292125" y="121850"/>
                </a:lnTo>
                <a:lnTo>
                  <a:pt x="295006" y="138036"/>
                </a:lnTo>
                <a:lnTo>
                  <a:pt x="295992" y="154802"/>
                </a:lnTo>
                <a:lnTo>
                  <a:pt x="293124" y="183259"/>
                </a:lnTo>
                <a:lnTo>
                  <a:pt x="271880" y="233748"/>
                </a:lnTo>
                <a:lnTo>
                  <a:pt x="233748" y="271879"/>
                </a:lnTo>
                <a:lnTo>
                  <a:pt x="183259" y="293122"/>
                </a:lnTo>
                <a:lnTo>
                  <a:pt x="154804" y="295991"/>
                </a:lnTo>
                <a:lnTo>
                  <a:pt x="217724" y="295991"/>
                </a:lnTo>
                <a:lnTo>
                  <a:pt x="264265" y="264264"/>
                </a:lnTo>
                <a:lnTo>
                  <a:pt x="297437" y="215057"/>
                </a:lnTo>
                <a:lnTo>
                  <a:pt x="309604" y="154802"/>
                </a:lnTo>
                <a:lnTo>
                  <a:pt x="306458" y="123605"/>
                </a:lnTo>
                <a:lnTo>
                  <a:pt x="297438" y="94546"/>
                </a:lnTo>
                <a:lnTo>
                  <a:pt x="295877" y="91669"/>
                </a:lnTo>
                <a:close/>
              </a:path>
              <a:path w="309879" h="309880">
                <a:moveTo>
                  <a:pt x="217719" y="13610"/>
                </a:moveTo>
                <a:lnTo>
                  <a:pt x="154804" y="13610"/>
                </a:lnTo>
                <a:lnTo>
                  <a:pt x="183259" y="16479"/>
                </a:lnTo>
                <a:lnTo>
                  <a:pt x="209764" y="24707"/>
                </a:lnTo>
                <a:lnTo>
                  <a:pt x="254642" y="54964"/>
                </a:lnTo>
                <a:lnTo>
                  <a:pt x="272642" y="77000"/>
                </a:lnTo>
                <a:lnTo>
                  <a:pt x="28494" y="217954"/>
                </a:lnTo>
                <a:lnTo>
                  <a:pt x="62392" y="217954"/>
                </a:lnTo>
                <a:lnTo>
                  <a:pt x="281128" y="91669"/>
                </a:lnTo>
                <a:lnTo>
                  <a:pt x="295877" y="91669"/>
                </a:lnTo>
                <a:lnTo>
                  <a:pt x="283165" y="68248"/>
                </a:lnTo>
                <a:lnTo>
                  <a:pt x="264265" y="45337"/>
                </a:lnTo>
                <a:lnTo>
                  <a:pt x="241355" y="26438"/>
                </a:lnTo>
                <a:lnTo>
                  <a:pt x="217719" y="13610"/>
                </a:lnTo>
                <a:close/>
              </a:path>
            </a:pathLst>
          </a:custGeom>
          <a:solidFill>
            <a:srgbClr val="5F6B5B"/>
          </a:solidFill>
        </p:spPr>
        <p:txBody>
          <a:bodyPr wrap="square" lIns="0" tIns="0" rIns="0" bIns="0" rtlCol="0"/>
          <a:lstStyle/>
          <a:p>
            <a:endParaRPr b="1">
              <a:solidFill>
                <a:srgbClr val="FF0000"/>
              </a:solidFill>
              <a:latin typeface="+mn-lt"/>
            </a:endParaRPr>
          </a:p>
        </p:txBody>
      </p:sp>
      <p:pic>
        <p:nvPicPr>
          <p:cNvPr id="95" name="object 3">
            <a:extLst>
              <a:ext uri="{FF2B5EF4-FFF2-40B4-BE49-F238E27FC236}">
                <a16:creationId xmlns:a16="http://schemas.microsoft.com/office/drawing/2014/main" id="{663A9E34-FBCA-85B3-BFB9-E19E3B45660D}"/>
              </a:ext>
            </a:extLst>
          </p:cNvPr>
          <p:cNvPicPr/>
          <p:nvPr/>
        </p:nvPicPr>
        <p:blipFill>
          <a:blip r:embed="rId14" cstate="print"/>
          <a:stretch>
            <a:fillRect/>
          </a:stretch>
        </p:blipFill>
        <p:spPr>
          <a:xfrm>
            <a:off x="775989" y="7049655"/>
            <a:ext cx="1672410" cy="3674385"/>
          </a:xfrm>
          <a:prstGeom prst="rect">
            <a:avLst/>
          </a:prstGeom>
        </p:spPr>
      </p:pic>
      <p:sp>
        <p:nvSpPr>
          <p:cNvPr id="96" name="object 5">
            <a:extLst>
              <a:ext uri="{FF2B5EF4-FFF2-40B4-BE49-F238E27FC236}">
                <a16:creationId xmlns:a16="http://schemas.microsoft.com/office/drawing/2014/main" id="{128E9903-503E-956B-DCA9-16F32B195D78}"/>
              </a:ext>
            </a:extLst>
          </p:cNvPr>
          <p:cNvSpPr txBox="1"/>
          <p:nvPr/>
        </p:nvSpPr>
        <p:spPr>
          <a:xfrm>
            <a:off x="1292776" y="10933153"/>
            <a:ext cx="841148" cy="320601"/>
          </a:xfrm>
          <a:prstGeom prst="rect">
            <a:avLst/>
          </a:prstGeom>
        </p:spPr>
        <p:txBody>
          <a:bodyPr vert="horz" wrap="square" lIns="0" tIns="12700" rIns="0" bIns="0" rtlCol="0">
            <a:spAutoFit/>
          </a:bodyPr>
          <a:lstStyle/>
          <a:p>
            <a:pPr marL="12700">
              <a:lnSpc>
                <a:spcPct val="100000"/>
              </a:lnSpc>
              <a:spcBef>
                <a:spcPts val="100"/>
              </a:spcBef>
            </a:pPr>
            <a:r>
              <a:rPr lang="en-ZA" sz="2000" b="1" spc="-75" dirty="0">
                <a:solidFill>
                  <a:schemeClr val="tx1">
                    <a:lumMod val="95000"/>
                    <a:lumOff val="5000"/>
                  </a:schemeClr>
                </a:solidFill>
                <a:latin typeface="Tahoma"/>
                <a:cs typeface="Tahoma"/>
              </a:rPr>
              <a:t>RS215</a:t>
            </a:r>
            <a:endParaRPr sz="2000" dirty="0">
              <a:solidFill>
                <a:schemeClr val="tx1">
                  <a:lumMod val="95000"/>
                  <a:lumOff val="5000"/>
                </a:schemeClr>
              </a:solidFill>
              <a:latin typeface="Tahoma"/>
              <a:cs typeface="Tahoma"/>
            </a:endParaRPr>
          </a:p>
        </p:txBody>
      </p:sp>
      <p:sp>
        <p:nvSpPr>
          <p:cNvPr id="97" name="object 6">
            <a:extLst>
              <a:ext uri="{FF2B5EF4-FFF2-40B4-BE49-F238E27FC236}">
                <a16:creationId xmlns:a16="http://schemas.microsoft.com/office/drawing/2014/main" id="{9210E1E5-598D-D201-265D-84E9BED9F597}"/>
              </a:ext>
            </a:extLst>
          </p:cNvPr>
          <p:cNvSpPr txBox="1"/>
          <p:nvPr/>
        </p:nvSpPr>
        <p:spPr>
          <a:xfrm>
            <a:off x="3079674" y="10896600"/>
            <a:ext cx="841148" cy="320601"/>
          </a:xfrm>
          <a:prstGeom prst="rect">
            <a:avLst/>
          </a:prstGeom>
        </p:spPr>
        <p:txBody>
          <a:bodyPr vert="horz" wrap="square" lIns="0" tIns="12700" rIns="0" bIns="0" rtlCol="0">
            <a:spAutoFit/>
          </a:bodyPr>
          <a:lstStyle/>
          <a:p>
            <a:pPr marL="12700">
              <a:lnSpc>
                <a:spcPct val="100000"/>
              </a:lnSpc>
              <a:spcBef>
                <a:spcPts val="100"/>
              </a:spcBef>
            </a:pPr>
            <a:r>
              <a:rPr lang="en-ZA" sz="2000" b="1" spc="-75" dirty="0">
                <a:solidFill>
                  <a:schemeClr val="tx1">
                    <a:lumMod val="95000"/>
                    <a:lumOff val="5000"/>
                  </a:schemeClr>
                </a:solidFill>
                <a:latin typeface="Tahoma"/>
                <a:cs typeface="Tahoma"/>
              </a:rPr>
              <a:t>RS216</a:t>
            </a:r>
            <a:endParaRPr sz="2000" dirty="0">
              <a:solidFill>
                <a:schemeClr val="tx1">
                  <a:lumMod val="95000"/>
                  <a:lumOff val="5000"/>
                </a:schemeClr>
              </a:solidFill>
              <a:latin typeface="Tahoma"/>
              <a:cs typeface="Tahoma"/>
            </a:endParaRPr>
          </a:p>
        </p:txBody>
      </p:sp>
      <p:sp>
        <p:nvSpPr>
          <p:cNvPr id="98" name="object 7">
            <a:extLst>
              <a:ext uri="{FF2B5EF4-FFF2-40B4-BE49-F238E27FC236}">
                <a16:creationId xmlns:a16="http://schemas.microsoft.com/office/drawing/2014/main" id="{F4AF8E4B-897F-1130-6E4A-A21DDB2F7F2A}"/>
              </a:ext>
            </a:extLst>
          </p:cNvPr>
          <p:cNvSpPr txBox="1"/>
          <p:nvPr/>
        </p:nvSpPr>
        <p:spPr>
          <a:xfrm>
            <a:off x="6799425" y="10896600"/>
            <a:ext cx="826797" cy="320601"/>
          </a:xfrm>
          <a:prstGeom prst="rect">
            <a:avLst/>
          </a:prstGeom>
        </p:spPr>
        <p:txBody>
          <a:bodyPr vert="horz" wrap="square" lIns="0" tIns="12700" rIns="0" bIns="0" rtlCol="0">
            <a:spAutoFit/>
          </a:bodyPr>
          <a:lstStyle/>
          <a:p>
            <a:pPr marL="12700">
              <a:lnSpc>
                <a:spcPct val="100000"/>
              </a:lnSpc>
              <a:spcBef>
                <a:spcPts val="100"/>
              </a:spcBef>
            </a:pPr>
            <a:r>
              <a:rPr lang="en-ZA" sz="2000" b="1" spc="-100" dirty="0">
                <a:solidFill>
                  <a:schemeClr val="tx1">
                    <a:lumMod val="95000"/>
                    <a:lumOff val="5000"/>
                  </a:schemeClr>
                </a:solidFill>
                <a:latin typeface="Tahoma"/>
                <a:cs typeface="Tahoma"/>
              </a:rPr>
              <a:t>RS21</a:t>
            </a:r>
            <a:r>
              <a:rPr sz="2000" b="1" spc="-100" dirty="0">
                <a:solidFill>
                  <a:schemeClr val="tx1">
                    <a:lumMod val="95000"/>
                    <a:lumOff val="5000"/>
                  </a:schemeClr>
                </a:solidFill>
                <a:latin typeface="Tahoma"/>
                <a:cs typeface="Tahoma"/>
              </a:rPr>
              <a:t>8</a:t>
            </a:r>
            <a:endParaRPr sz="2000" dirty="0">
              <a:solidFill>
                <a:schemeClr val="tx1">
                  <a:lumMod val="95000"/>
                  <a:lumOff val="5000"/>
                </a:schemeClr>
              </a:solidFill>
              <a:latin typeface="Tahoma"/>
              <a:cs typeface="Tahoma"/>
            </a:endParaRPr>
          </a:p>
        </p:txBody>
      </p:sp>
      <p:pic>
        <p:nvPicPr>
          <p:cNvPr id="99" name="object 9">
            <a:extLst>
              <a:ext uri="{FF2B5EF4-FFF2-40B4-BE49-F238E27FC236}">
                <a16:creationId xmlns:a16="http://schemas.microsoft.com/office/drawing/2014/main" id="{D0F5BE98-A07E-F809-3934-C363C0C76C91}"/>
              </a:ext>
            </a:extLst>
          </p:cNvPr>
          <p:cNvPicPr/>
          <p:nvPr/>
        </p:nvPicPr>
        <p:blipFill>
          <a:blip r:embed="rId15" cstate="print"/>
          <a:stretch>
            <a:fillRect/>
          </a:stretch>
        </p:blipFill>
        <p:spPr>
          <a:xfrm>
            <a:off x="2619566" y="7013102"/>
            <a:ext cx="1672410" cy="3674385"/>
          </a:xfrm>
          <a:prstGeom prst="rect">
            <a:avLst/>
          </a:prstGeom>
        </p:spPr>
      </p:pic>
      <p:pic>
        <p:nvPicPr>
          <p:cNvPr id="100" name="object 10">
            <a:extLst>
              <a:ext uri="{FF2B5EF4-FFF2-40B4-BE49-F238E27FC236}">
                <a16:creationId xmlns:a16="http://schemas.microsoft.com/office/drawing/2014/main" id="{CA3C0541-AF38-B65D-A19A-4FD4FD7A2CC3}"/>
              </a:ext>
            </a:extLst>
          </p:cNvPr>
          <p:cNvPicPr/>
          <p:nvPr/>
        </p:nvPicPr>
        <p:blipFill>
          <a:blip r:embed="rId16" cstate="print"/>
          <a:stretch>
            <a:fillRect/>
          </a:stretch>
        </p:blipFill>
        <p:spPr>
          <a:xfrm>
            <a:off x="6290490" y="7013102"/>
            <a:ext cx="1672410" cy="3674385"/>
          </a:xfrm>
          <a:prstGeom prst="rect">
            <a:avLst/>
          </a:prstGeom>
        </p:spPr>
      </p:pic>
      <p:sp>
        <p:nvSpPr>
          <p:cNvPr id="101" name="object 11">
            <a:extLst>
              <a:ext uri="{FF2B5EF4-FFF2-40B4-BE49-F238E27FC236}">
                <a16:creationId xmlns:a16="http://schemas.microsoft.com/office/drawing/2014/main" id="{B6F6BB5D-71C9-8B96-BA6C-66510F686818}"/>
              </a:ext>
            </a:extLst>
          </p:cNvPr>
          <p:cNvSpPr txBox="1"/>
          <p:nvPr/>
        </p:nvSpPr>
        <p:spPr>
          <a:xfrm>
            <a:off x="4975339" y="10895039"/>
            <a:ext cx="829986" cy="320601"/>
          </a:xfrm>
          <a:prstGeom prst="rect">
            <a:avLst/>
          </a:prstGeom>
        </p:spPr>
        <p:txBody>
          <a:bodyPr vert="horz" wrap="square" lIns="0" tIns="12700" rIns="0" bIns="0" rtlCol="0">
            <a:spAutoFit/>
          </a:bodyPr>
          <a:lstStyle/>
          <a:p>
            <a:pPr marL="12700">
              <a:lnSpc>
                <a:spcPct val="100000"/>
              </a:lnSpc>
              <a:spcBef>
                <a:spcPts val="100"/>
              </a:spcBef>
            </a:pPr>
            <a:r>
              <a:rPr lang="en-ZA" sz="2000" b="1" spc="-95" dirty="0">
                <a:solidFill>
                  <a:schemeClr val="tx1">
                    <a:lumMod val="95000"/>
                    <a:lumOff val="5000"/>
                  </a:schemeClr>
                </a:solidFill>
                <a:latin typeface="Tahoma"/>
                <a:cs typeface="Tahoma"/>
              </a:rPr>
              <a:t>RS21</a:t>
            </a:r>
            <a:r>
              <a:rPr sz="2000" b="1" spc="-95" dirty="0">
                <a:solidFill>
                  <a:schemeClr val="tx1">
                    <a:lumMod val="95000"/>
                    <a:lumOff val="5000"/>
                  </a:schemeClr>
                </a:solidFill>
                <a:latin typeface="Tahoma"/>
                <a:cs typeface="Tahoma"/>
              </a:rPr>
              <a:t>7</a:t>
            </a:r>
            <a:endParaRPr sz="2000" dirty="0">
              <a:solidFill>
                <a:schemeClr val="tx1">
                  <a:lumMod val="95000"/>
                  <a:lumOff val="5000"/>
                </a:schemeClr>
              </a:solidFill>
              <a:latin typeface="Tahoma"/>
              <a:cs typeface="Tahoma"/>
            </a:endParaRPr>
          </a:p>
        </p:txBody>
      </p:sp>
      <p:pic>
        <p:nvPicPr>
          <p:cNvPr id="102" name="object 12">
            <a:extLst>
              <a:ext uri="{FF2B5EF4-FFF2-40B4-BE49-F238E27FC236}">
                <a16:creationId xmlns:a16="http://schemas.microsoft.com/office/drawing/2014/main" id="{32E45D52-593B-0551-DF80-EC548E15650C}"/>
              </a:ext>
            </a:extLst>
          </p:cNvPr>
          <p:cNvPicPr/>
          <p:nvPr/>
        </p:nvPicPr>
        <p:blipFill>
          <a:blip r:embed="rId17" cstate="print"/>
          <a:stretch>
            <a:fillRect/>
          </a:stretch>
        </p:blipFill>
        <p:spPr>
          <a:xfrm>
            <a:off x="4491271" y="7013102"/>
            <a:ext cx="1672410" cy="3674385"/>
          </a:xfrm>
          <a:prstGeom prst="rect">
            <a:avLst/>
          </a:prstGeom>
        </p:spPr>
      </p:pic>
      <p:pic>
        <p:nvPicPr>
          <p:cNvPr id="103" name="object 3">
            <a:extLst>
              <a:ext uri="{FF2B5EF4-FFF2-40B4-BE49-F238E27FC236}">
                <a16:creationId xmlns:a16="http://schemas.microsoft.com/office/drawing/2014/main" id="{3AD82F66-7E6D-3515-13F2-5C74BC989F49}"/>
              </a:ext>
            </a:extLst>
          </p:cNvPr>
          <p:cNvPicPr/>
          <p:nvPr/>
        </p:nvPicPr>
        <p:blipFill>
          <a:blip r:embed="rId18" cstate="print"/>
          <a:stretch>
            <a:fillRect/>
          </a:stretch>
        </p:blipFill>
        <p:spPr>
          <a:xfrm>
            <a:off x="680410" y="1351239"/>
            <a:ext cx="7122712" cy="4647881"/>
          </a:xfrm>
          <a:prstGeom prst="rect">
            <a:avLst/>
          </a:prstGeom>
        </p:spPr>
      </p:pic>
      <p:pic>
        <p:nvPicPr>
          <p:cNvPr id="2" name="Picture 1">
            <a:extLst>
              <a:ext uri="{FF2B5EF4-FFF2-40B4-BE49-F238E27FC236}">
                <a16:creationId xmlns:a16="http://schemas.microsoft.com/office/drawing/2014/main" id="{51CF99CE-9D77-173D-E523-37F8988424B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4" name="TextBox 3">
            <a:extLst>
              <a:ext uri="{FF2B5EF4-FFF2-40B4-BE49-F238E27FC236}">
                <a16:creationId xmlns:a16="http://schemas.microsoft.com/office/drawing/2014/main" id="{187FCF00-B855-23B0-1BE7-457DAA704F4E}"/>
              </a:ext>
            </a:extLst>
          </p:cNvPr>
          <p:cNvSpPr txBox="1"/>
          <p:nvPr/>
        </p:nvSpPr>
        <p:spPr>
          <a:xfrm>
            <a:off x="845933" y="862557"/>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sp>
        <p:nvSpPr>
          <p:cNvPr id="3" name="TextBox 2">
            <a:extLst>
              <a:ext uri="{FF2B5EF4-FFF2-40B4-BE49-F238E27FC236}">
                <a16:creationId xmlns:a16="http://schemas.microsoft.com/office/drawing/2014/main" id="{DE40CA79-E0DB-B3B5-C997-6E2BE6B21FAE}"/>
              </a:ext>
            </a:extLst>
          </p:cNvPr>
          <p:cNvSpPr txBox="1"/>
          <p:nvPr/>
        </p:nvSpPr>
        <p:spPr>
          <a:xfrm>
            <a:off x="347364" y="261755"/>
            <a:ext cx="4562467" cy="646331"/>
          </a:xfrm>
          <a:prstGeom prst="rect">
            <a:avLst/>
          </a:prstGeom>
          <a:noFill/>
        </p:spPr>
        <p:txBody>
          <a:bodyPr wrap="none" rtlCol="0">
            <a:spAutoFit/>
          </a:bodyPr>
          <a:lstStyle/>
          <a:p>
            <a:r>
              <a:rPr lang="en-US" sz="3600" b="1" dirty="0">
                <a:solidFill>
                  <a:schemeClr val="bg1"/>
                </a:solidFill>
                <a:latin typeface="+mn-lt"/>
              </a:rPr>
              <a:t>UV PANEL HIGH GLOSS</a:t>
            </a:r>
            <a:endParaRPr lang="en-ZA" sz="3600" b="1" dirty="0">
              <a:solidFill>
                <a:schemeClr val="bg1"/>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C02EC-A68E-48A7-4835-E492DE7E64AD}"/>
            </a:ext>
          </a:extLst>
        </p:cNvPr>
        <p:cNvGrpSpPr/>
        <p:nvPr/>
      </p:nvGrpSpPr>
      <p:grpSpPr>
        <a:xfrm>
          <a:off x="0" y="0"/>
          <a:ext cx="0" cy="0"/>
          <a:chOff x="0" y="0"/>
          <a:chExt cx="0" cy="0"/>
        </a:xfrm>
      </p:grpSpPr>
      <p:sp>
        <p:nvSpPr>
          <p:cNvPr id="71" name="object 4">
            <a:extLst>
              <a:ext uri="{FF2B5EF4-FFF2-40B4-BE49-F238E27FC236}">
                <a16:creationId xmlns:a16="http://schemas.microsoft.com/office/drawing/2014/main" id="{2096165C-80AB-7989-DC10-EA1A45EA9022}"/>
              </a:ext>
            </a:extLst>
          </p:cNvPr>
          <p:cNvSpPr/>
          <p:nvPr/>
        </p:nvSpPr>
        <p:spPr>
          <a:xfrm>
            <a:off x="936014" y="6171182"/>
            <a:ext cx="109220" cy="146050"/>
          </a:xfrm>
          <a:custGeom>
            <a:avLst/>
            <a:gdLst/>
            <a:ahLst/>
            <a:cxnLst/>
            <a:rect l="l" t="t" r="r" b="b"/>
            <a:pathLst>
              <a:path w="109219" h="146050">
                <a:moveTo>
                  <a:pt x="108864" y="129540"/>
                </a:moveTo>
                <a:lnTo>
                  <a:pt x="19367" y="129540"/>
                </a:lnTo>
                <a:lnTo>
                  <a:pt x="19367" y="80010"/>
                </a:lnTo>
                <a:lnTo>
                  <a:pt x="99885" y="80010"/>
                </a:lnTo>
                <a:lnTo>
                  <a:pt x="99885" y="62230"/>
                </a:lnTo>
                <a:lnTo>
                  <a:pt x="19367" y="62230"/>
                </a:lnTo>
                <a:lnTo>
                  <a:pt x="19367" y="17780"/>
                </a:lnTo>
                <a:lnTo>
                  <a:pt x="105397" y="17780"/>
                </a:lnTo>
                <a:lnTo>
                  <a:pt x="105397" y="0"/>
                </a:lnTo>
                <a:lnTo>
                  <a:pt x="0" y="0"/>
                </a:lnTo>
                <a:lnTo>
                  <a:pt x="0" y="17780"/>
                </a:lnTo>
                <a:lnTo>
                  <a:pt x="0" y="62230"/>
                </a:lnTo>
                <a:lnTo>
                  <a:pt x="0" y="80010"/>
                </a:lnTo>
                <a:lnTo>
                  <a:pt x="0" y="129540"/>
                </a:lnTo>
                <a:lnTo>
                  <a:pt x="0" y="146050"/>
                </a:lnTo>
                <a:lnTo>
                  <a:pt x="108864" y="146050"/>
                </a:lnTo>
                <a:lnTo>
                  <a:pt x="108864" y="129540"/>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72" name="object 5">
            <a:extLst>
              <a:ext uri="{FF2B5EF4-FFF2-40B4-BE49-F238E27FC236}">
                <a16:creationId xmlns:a16="http://schemas.microsoft.com/office/drawing/2014/main" id="{F158334D-3A0B-898B-452B-E011A8F3F32E}"/>
              </a:ext>
            </a:extLst>
          </p:cNvPr>
          <p:cNvPicPr/>
          <p:nvPr/>
        </p:nvPicPr>
        <p:blipFill>
          <a:blip r:embed="rId2" cstate="print"/>
          <a:stretch>
            <a:fillRect/>
          </a:stretch>
        </p:blipFill>
        <p:spPr>
          <a:xfrm>
            <a:off x="1069346" y="6209510"/>
            <a:ext cx="85824" cy="108046"/>
          </a:xfrm>
          <a:prstGeom prst="rect">
            <a:avLst/>
          </a:prstGeom>
        </p:spPr>
      </p:pic>
      <p:pic>
        <p:nvPicPr>
          <p:cNvPr id="73" name="object 6">
            <a:extLst>
              <a:ext uri="{FF2B5EF4-FFF2-40B4-BE49-F238E27FC236}">
                <a16:creationId xmlns:a16="http://schemas.microsoft.com/office/drawing/2014/main" id="{35CB9200-52CE-B30B-D808-3C5C92088392}"/>
              </a:ext>
            </a:extLst>
          </p:cNvPr>
          <p:cNvPicPr/>
          <p:nvPr/>
        </p:nvPicPr>
        <p:blipFill>
          <a:blip r:embed="rId3" cstate="print"/>
          <a:stretch>
            <a:fillRect/>
          </a:stretch>
        </p:blipFill>
        <p:spPr>
          <a:xfrm>
            <a:off x="1176003" y="6171591"/>
            <a:ext cx="91736" cy="148207"/>
          </a:xfrm>
          <a:prstGeom prst="rect">
            <a:avLst/>
          </a:prstGeom>
        </p:spPr>
      </p:pic>
      <p:sp>
        <p:nvSpPr>
          <p:cNvPr id="74" name="object 7">
            <a:extLst>
              <a:ext uri="{FF2B5EF4-FFF2-40B4-BE49-F238E27FC236}">
                <a16:creationId xmlns:a16="http://schemas.microsoft.com/office/drawing/2014/main" id="{5167666E-8A37-D4DF-4079-28D3519E433D}"/>
              </a:ext>
            </a:extLst>
          </p:cNvPr>
          <p:cNvSpPr/>
          <p:nvPr/>
        </p:nvSpPr>
        <p:spPr>
          <a:xfrm>
            <a:off x="1295701" y="6171591"/>
            <a:ext cx="18415" cy="146050"/>
          </a:xfrm>
          <a:custGeom>
            <a:avLst/>
            <a:gdLst/>
            <a:ahLst/>
            <a:cxnLst/>
            <a:rect l="l" t="t" r="r" b="b"/>
            <a:pathLst>
              <a:path w="18415" h="146050">
                <a:moveTo>
                  <a:pt x="17942" y="0"/>
                </a:moveTo>
                <a:lnTo>
                  <a:pt x="0" y="0"/>
                </a:lnTo>
                <a:lnTo>
                  <a:pt x="0" y="145964"/>
                </a:lnTo>
                <a:lnTo>
                  <a:pt x="17942" y="145964"/>
                </a:lnTo>
                <a:lnTo>
                  <a:pt x="17942" y="0"/>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75" name="object 8">
            <a:extLst>
              <a:ext uri="{FF2B5EF4-FFF2-40B4-BE49-F238E27FC236}">
                <a16:creationId xmlns:a16="http://schemas.microsoft.com/office/drawing/2014/main" id="{84CE4012-5893-B7D6-A6B4-7D4B01DBDBE0}"/>
              </a:ext>
            </a:extLst>
          </p:cNvPr>
          <p:cNvPicPr/>
          <p:nvPr/>
        </p:nvPicPr>
        <p:blipFill>
          <a:blip r:embed="rId4" cstate="print"/>
          <a:stretch>
            <a:fillRect/>
          </a:stretch>
        </p:blipFill>
        <p:spPr>
          <a:xfrm>
            <a:off x="1335488" y="6209510"/>
            <a:ext cx="301961" cy="110289"/>
          </a:xfrm>
          <a:prstGeom prst="rect">
            <a:avLst/>
          </a:prstGeom>
        </p:spPr>
      </p:pic>
      <p:sp>
        <p:nvSpPr>
          <p:cNvPr id="76" name="object 9">
            <a:extLst>
              <a:ext uri="{FF2B5EF4-FFF2-40B4-BE49-F238E27FC236}">
                <a16:creationId xmlns:a16="http://schemas.microsoft.com/office/drawing/2014/main" id="{36A016C3-6298-72E1-84EE-9A7F2B337114}"/>
              </a:ext>
            </a:extLst>
          </p:cNvPr>
          <p:cNvSpPr/>
          <p:nvPr/>
        </p:nvSpPr>
        <p:spPr>
          <a:xfrm>
            <a:off x="2610183" y="6171591"/>
            <a:ext cx="18415" cy="146050"/>
          </a:xfrm>
          <a:custGeom>
            <a:avLst/>
            <a:gdLst/>
            <a:ahLst/>
            <a:cxnLst/>
            <a:rect l="l" t="t" r="r" b="b"/>
            <a:pathLst>
              <a:path w="18414" h="146050">
                <a:moveTo>
                  <a:pt x="17942" y="0"/>
                </a:moveTo>
                <a:lnTo>
                  <a:pt x="0" y="0"/>
                </a:lnTo>
                <a:lnTo>
                  <a:pt x="0" y="145964"/>
                </a:lnTo>
                <a:lnTo>
                  <a:pt x="17942" y="145964"/>
                </a:lnTo>
                <a:lnTo>
                  <a:pt x="17942" y="0"/>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77" name="object 10">
            <a:extLst>
              <a:ext uri="{FF2B5EF4-FFF2-40B4-BE49-F238E27FC236}">
                <a16:creationId xmlns:a16="http://schemas.microsoft.com/office/drawing/2014/main" id="{0420B20B-CD37-6A43-3255-1570E77177B5}"/>
              </a:ext>
            </a:extLst>
          </p:cNvPr>
          <p:cNvPicPr/>
          <p:nvPr/>
        </p:nvPicPr>
        <p:blipFill>
          <a:blip r:embed="rId5" cstate="print"/>
          <a:stretch>
            <a:fillRect/>
          </a:stretch>
        </p:blipFill>
        <p:spPr>
          <a:xfrm>
            <a:off x="2655885" y="6171591"/>
            <a:ext cx="213818" cy="188776"/>
          </a:xfrm>
          <a:prstGeom prst="rect">
            <a:avLst/>
          </a:prstGeom>
        </p:spPr>
      </p:pic>
      <p:pic>
        <p:nvPicPr>
          <p:cNvPr id="78" name="object 11">
            <a:extLst>
              <a:ext uri="{FF2B5EF4-FFF2-40B4-BE49-F238E27FC236}">
                <a16:creationId xmlns:a16="http://schemas.microsoft.com/office/drawing/2014/main" id="{945FDC73-0C43-C410-6094-4DCCBAC1B845}"/>
              </a:ext>
            </a:extLst>
          </p:cNvPr>
          <p:cNvPicPr/>
          <p:nvPr/>
        </p:nvPicPr>
        <p:blipFill>
          <a:blip r:embed="rId6" cstate="print"/>
          <a:stretch>
            <a:fillRect/>
          </a:stretch>
        </p:blipFill>
        <p:spPr>
          <a:xfrm>
            <a:off x="934794" y="6385520"/>
            <a:ext cx="115999" cy="148615"/>
          </a:xfrm>
          <a:prstGeom prst="rect">
            <a:avLst/>
          </a:prstGeom>
        </p:spPr>
      </p:pic>
      <p:pic>
        <p:nvPicPr>
          <p:cNvPr id="79" name="object 12">
            <a:extLst>
              <a:ext uri="{FF2B5EF4-FFF2-40B4-BE49-F238E27FC236}">
                <a16:creationId xmlns:a16="http://schemas.microsoft.com/office/drawing/2014/main" id="{438A1727-90C4-BF11-AB6D-EAA053EB8949}"/>
              </a:ext>
            </a:extLst>
          </p:cNvPr>
          <p:cNvPicPr/>
          <p:nvPr/>
        </p:nvPicPr>
        <p:blipFill>
          <a:blip r:embed="rId7" cstate="print"/>
          <a:stretch>
            <a:fillRect/>
          </a:stretch>
        </p:blipFill>
        <p:spPr>
          <a:xfrm>
            <a:off x="1081407" y="6423440"/>
            <a:ext cx="96630" cy="108046"/>
          </a:xfrm>
          <a:prstGeom prst="rect">
            <a:avLst/>
          </a:prstGeom>
        </p:spPr>
      </p:pic>
      <p:pic>
        <p:nvPicPr>
          <p:cNvPr id="80" name="object 13">
            <a:extLst>
              <a:ext uri="{FF2B5EF4-FFF2-40B4-BE49-F238E27FC236}">
                <a16:creationId xmlns:a16="http://schemas.microsoft.com/office/drawing/2014/main" id="{3E37DCD7-05CE-A771-877F-6C5641F87F4C}"/>
              </a:ext>
            </a:extLst>
          </p:cNvPr>
          <p:cNvPicPr/>
          <p:nvPr/>
        </p:nvPicPr>
        <p:blipFill>
          <a:blip r:embed="rId8" cstate="print"/>
          <a:stretch>
            <a:fillRect/>
          </a:stretch>
        </p:blipFill>
        <p:spPr>
          <a:xfrm>
            <a:off x="1718553" y="6171183"/>
            <a:ext cx="874772" cy="403115"/>
          </a:xfrm>
          <a:prstGeom prst="rect">
            <a:avLst/>
          </a:prstGeom>
        </p:spPr>
      </p:pic>
      <p:pic>
        <p:nvPicPr>
          <p:cNvPr id="81" name="object 14">
            <a:extLst>
              <a:ext uri="{FF2B5EF4-FFF2-40B4-BE49-F238E27FC236}">
                <a16:creationId xmlns:a16="http://schemas.microsoft.com/office/drawing/2014/main" id="{FF624563-64D2-1956-DF7B-1D61204243DC}"/>
              </a:ext>
            </a:extLst>
          </p:cNvPr>
          <p:cNvPicPr/>
          <p:nvPr/>
        </p:nvPicPr>
        <p:blipFill>
          <a:blip r:embed="rId9" cstate="print"/>
          <a:stretch>
            <a:fillRect/>
          </a:stretch>
        </p:blipFill>
        <p:spPr>
          <a:xfrm>
            <a:off x="1205121" y="6385520"/>
            <a:ext cx="342317" cy="148615"/>
          </a:xfrm>
          <a:prstGeom prst="rect">
            <a:avLst/>
          </a:prstGeom>
        </p:spPr>
      </p:pic>
      <p:sp>
        <p:nvSpPr>
          <p:cNvPr id="82" name="object 15">
            <a:extLst>
              <a:ext uri="{FF2B5EF4-FFF2-40B4-BE49-F238E27FC236}">
                <a16:creationId xmlns:a16="http://schemas.microsoft.com/office/drawing/2014/main" id="{634C4AA1-FD1F-43BF-E6BB-CEE69192C593}"/>
              </a:ext>
            </a:extLst>
          </p:cNvPr>
          <p:cNvSpPr/>
          <p:nvPr/>
        </p:nvSpPr>
        <p:spPr>
          <a:xfrm>
            <a:off x="1569081" y="6385520"/>
            <a:ext cx="27940" cy="146050"/>
          </a:xfrm>
          <a:custGeom>
            <a:avLst/>
            <a:gdLst/>
            <a:ahLst/>
            <a:cxnLst/>
            <a:rect l="l" t="t" r="r" b="b"/>
            <a:pathLst>
              <a:path w="27940" h="146050">
                <a:moveTo>
                  <a:pt x="27928" y="0"/>
                </a:moveTo>
                <a:lnTo>
                  <a:pt x="0" y="0"/>
                </a:lnTo>
                <a:lnTo>
                  <a:pt x="0" y="145966"/>
                </a:lnTo>
                <a:lnTo>
                  <a:pt x="27928" y="145966"/>
                </a:lnTo>
                <a:lnTo>
                  <a:pt x="27928" y="0"/>
                </a:lnTo>
                <a:close/>
              </a:path>
            </a:pathLst>
          </a:custGeom>
          <a:solidFill>
            <a:srgbClr val="5F6B5B"/>
          </a:solidFill>
        </p:spPr>
        <p:txBody>
          <a:bodyPr wrap="square" lIns="0" tIns="0" rIns="0" bIns="0" rtlCol="0"/>
          <a:lstStyle/>
          <a:p>
            <a:endParaRPr b="1">
              <a:solidFill>
                <a:srgbClr val="FF0000"/>
              </a:solidFill>
              <a:latin typeface="+mn-lt"/>
            </a:endParaRPr>
          </a:p>
        </p:txBody>
      </p:sp>
      <p:pic>
        <p:nvPicPr>
          <p:cNvPr id="83" name="object 16">
            <a:extLst>
              <a:ext uri="{FF2B5EF4-FFF2-40B4-BE49-F238E27FC236}">
                <a16:creationId xmlns:a16="http://schemas.microsoft.com/office/drawing/2014/main" id="{76EF52EF-9429-51B4-F31C-870B663684E4}"/>
              </a:ext>
            </a:extLst>
          </p:cNvPr>
          <p:cNvPicPr/>
          <p:nvPr/>
        </p:nvPicPr>
        <p:blipFill>
          <a:blip r:embed="rId10" cstate="print"/>
          <a:stretch>
            <a:fillRect/>
          </a:stretch>
        </p:blipFill>
        <p:spPr>
          <a:xfrm>
            <a:off x="1617566" y="6385520"/>
            <a:ext cx="218577" cy="148615"/>
          </a:xfrm>
          <a:prstGeom prst="rect">
            <a:avLst/>
          </a:prstGeom>
        </p:spPr>
      </p:pic>
      <p:sp>
        <p:nvSpPr>
          <p:cNvPr id="84" name="object 17">
            <a:extLst>
              <a:ext uri="{FF2B5EF4-FFF2-40B4-BE49-F238E27FC236}">
                <a16:creationId xmlns:a16="http://schemas.microsoft.com/office/drawing/2014/main" id="{DD331331-62AB-0E25-9902-48AEE1D013C3}"/>
              </a:ext>
            </a:extLst>
          </p:cNvPr>
          <p:cNvSpPr/>
          <p:nvPr/>
        </p:nvSpPr>
        <p:spPr>
          <a:xfrm>
            <a:off x="2595974" y="6503558"/>
            <a:ext cx="27940" cy="27940"/>
          </a:xfrm>
          <a:custGeom>
            <a:avLst/>
            <a:gdLst/>
            <a:ahLst/>
            <a:cxnLst/>
            <a:rect l="l" t="t" r="r" b="b"/>
            <a:pathLst>
              <a:path w="27939" h="27940">
                <a:moveTo>
                  <a:pt x="27928" y="0"/>
                </a:moveTo>
                <a:lnTo>
                  <a:pt x="0" y="0"/>
                </a:lnTo>
                <a:lnTo>
                  <a:pt x="0" y="27928"/>
                </a:lnTo>
                <a:lnTo>
                  <a:pt x="27928" y="27928"/>
                </a:lnTo>
                <a:lnTo>
                  <a:pt x="27928" y="0"/>
                </a:lnTo>
                <a:close/>
              </a:path>
            </a:pathLst>
          </a:custGeom>
          <a:solidFill>
            <a:srgbClr val="5F6B5B"/>
          </a:solidFill>
        </p:spPr>
        <p:txBody>
          <a:bodyPr wrap="square" lIns="0" tIns="0" rIns="0" bIns="0" rtlCol="0"/>
          <a:lstStyle/>
          <a:p>
            <a:endParaRPr b="1">
              <a:solidFill>
                <a:srgbClr val="FF0000"/>
              </a:solidFill>
              <a:latin typeface="+mn-lt"/>
            </a:endParaRPr>
          </a:p>
        </p:txBody>
      </p:sp>
      <p:pic>
        <p:nvPicPr>
          <p:cNvPr id="86" name="object 19">
            <a:extLst>
              <a:ext uri="{FF2B5EF4-FFF2-40B4-BE49-F238E27FC236}">
                <a16:creationId xmlns:a16="http://schemas.microsoft.com/office/drawing/2014/main" id="{D6C11718-E636-782B-37E0-F2B75889B3ED}"/>
              </a:ext>
            </a:extLst>
          </p:cNvPr>
          <p:cNvPicPr/>
          <p:nvPr/>
        </p:nvPicPr>
        <p:blipFill>
          <a:blip r:embed="rId11" cstate="print"/>
          <a:stretch>
            <a:fillRect/>
          </a:stretch>
        </p:blipFill>
        <p:spPr>
          <a:xfrm>
            <a:off x="7274622" y="6207469"/>
            <a:ext cx="273116" cy="274298"/>
          </a:xfrm>
          <a:prstGeom prst="rect">
            <a:avLst/>
          </a:prstGeom>
        </p:spPr>
      </p:pic>
      <p:sp>
        <p:nvSpPr>
          <p:cNvPr id="87" name="object 20">
            <a:extLst>
              <a:ext uri="{FF2B5EF4-FFF2-40B4-BE49-F238E27FC236}">
                <a16:creationId xmlns:a16="http://schemas.microsoft.com/office/drawing/2014/main" id="{6AE0FA7E-E001-2D8A-8FE8-F15089E613E6}"/>
              </a:ext>
            </a:extLst>
          </p:cNvPr>
          <p:cNvSpPr/>
          <p:nvPr/>
        </p:nvSpPr>
        <p:spPr>
          <a:xfrm>
            <a:off x="7274311" y="6224075"/>
            <a:ext cx="257810" cy="257810"/>
          </a:xfrm>
          <a:custGeom>
            <a:avLst/>
            <a:gdLst/>
            <a:ahLst/>
            <a:cxnLst/>
            <a:rect l="l" t="t" r="r" b="b"/>
            <a:pathLst>
              <a:path w="257809" h="257809">
                <a:moveTo>
                  <a:pt x="28911" y="0"/>
                </a:moveTo>
                <a:lnTo>
                  <a:pt x="18525" y="0"/>
                </a:lnTo>
                <a:lnTo>
                  <a:pt x="13225" y="6868"/>
                </a:lnTo>
                <a:lnTo>
                  <a:pt x="6864" y="13225"/>
                </a:lnTo>
                <a:lnTo>
                  <a:pt x="0" y="18525"/>
                </a:lnTo>
                <a:lnTo>
                  <a:pt x="0" y="24108"/>
                </a:lnTo>
                <a:lnTo>
                  <a:pt x="0" y="28566"/>
                </a:lnTo>
                <a:lnTo>
                  <a:pt x="4978" y="33966"/>
                </a:lnTo>
                <a:lnTo>
                  <a:pt x="27002" y="63676"/>
                </a:lnTo>
                <a:lnTo>
                  <a:pt x="29775" y="69112"/>
                </a:lnTo>
                <a:lnTo>
                  <a:pt x="40391" y="69112"/>
                </a:lnTo>
                <a:lnTo>
                  <a:pt x="42562" y="64673"/>
                </a:lnTo>
                <a:lnTo>
                  <a:pt x="45535" y="62683"/>
                </a:lnTo>
                <a:lnTo>
                  <a:pt x="133534" y="150407"/>
                </a:lnTo>
                <a:lnTo>
                  <a:pt x="131039" y="154054"/>
                </a:lnTo>
                <a:lnTo>
                  <a:pt x="125895" y="156366"/>
                </a:lnTo>
                <a:lnTo>
                  <a:pt x="125895" y="167547"/>
                </a:lnTo>
                <a:lnTo>
                  <a:pt x="132933" y="172847"/>
                </a:lnTo>
                <a:lnTo>
                  <a:pt x="198621" y="238700"/>
                </a:lnTo>
                <a:lnTo>
                  <a:pt x="210231" y="249969"/>
                </a:lnTo>
                <a:lnTo>
                  <a:pt x="217694" y="255761"/>
                </a:lnTo>
                <a:lnTo>
                  <a:pt x="220729" y="257691"/>
                </a:lnTo>
                <a:lnTo>
                  <a:pt x="235544" y="257691"/>
                </a:lnTo>
                <a:lnTo>
                  <a:pt x="257303" y="231828"/>
                </a:lnTo>
                <a:lnTo>
                  <a:pt x="256204" y="222209"/>
                </a:lnTo>
                <a:lnTo>
                  <a:pt x="253705" y="213396"/>
                </a:lnTo>
                <a:lnTo>
                  <a:pt x="248485" y="209645"/>
                </a:lnTo>
                <a:lnTo>
                  <a:pt x="168407" y="129567"/>
                </a:lnTo>
                <a:lnTo>
                  <a:pt x="166884" y="126434"/>
                </a:lnTo>
                <a:lnTo>
                  <a:pt x="155440" y="126434"/>
                </a:lnTo>
                <a:lnTo>
                  <a:pt x="154054" y="131050"/>
                </a:lnTo>
                <a:lnTo>
                  <a:pt x="150544" y="133402"/>
                </a:lnTo>
                <a:lnTo>
                  <a:pt x="62546" y="45669"/>
                </a:lnTo>
                <a:lnTo>
                  <a:pt x="63982" y="43581"/>
                </a:lnTo>
                <a:lnTo>
                  <a:pt x="72891" y="37562"/>
                </a:lnTo>
                <a:lnTo>
                  <a:pt x="67075" y="29890"/>
                </a:lnTo>
                <a:lnTo>
                  <a:pt x="39537" y="9212"/>
                </a:lnTo>
                <a:lnTo>
                  <a:pt x="34290" y="5645"/>
                </a:lnTo>
                <a:lnTo>
                  <a:pt x="28911" y="0"/>
                </a:lnTo>
                <a:close/>
              </a:path>
            </a:pathLst>
          </a:custGeom>
          <a:solidFill>
            <a:srgbClr val="5F6B5B"/>
          </a:solidFill>
        </p:spPr>
        <p:txBody>
          <a:bodyPr wrap="square" lIns="0" tIns="0" rIns="0" bIns="0" rtlCol="0"/>
          <a:lstStyle/>
          <a:p>
            <a:endParaRPr b="1">
              <a:solidFill>
                <a:srgbClr val="FF0000"/>
              </a:solidFill>
              <a:latin typeface="+mn-lt"/>
            </a:endParaRPr>
          </a:p>
        </p:txBody>
      </p:sp>
      <p:sp>
        <p:nvSpPr>
          <p:cNvPr id="88" name="object 21">
            <a:extLst>
              <a:ext uri="{FF2B5EF4-FFF2-40B4-BE49-F238E27FC236}">
                <a16:creationId xmlns:a16="http://schemas.microsoft.com/office/drawing/2014/main" id="{9D1EEAF7-53FC-754A-5D68-D66F70BBA88E}"/>
              </a:ext>
            </a:extLst>
          </p:cNvPr>
          <p:cNvSpPr/>
          <p:nvPr/>
        </p:nvSpPr>
        <p:spPr>
          <a:xfrm>
            <a:off x="5568822" y="6548639"/>
            <a:ext cx="2057400" cy="142240"/>
          </a:xfrm>
          <a:custGeom>
            <a:avLst/>
            <a:gdLst/>
            <a:ahLst/>
            <a:cxnLst/>
            <a:rect l="l" t="t" r="r" b="b"/>
            <a:pathLst>
              <a:path w="2057400" h="142240">
                <a:moveTo>
                  <a:pt x="35979" y="93738"/>
                </a:moveTo>
                <a:lnTo>
                  <a:pt x="0" y="93738"/>
                </a:lnTo>
                <a:lnTo>
                  <a:pt x="0" y="102349"/>
                </a:lnTo>
                <a:lnTo>
                  <a:pt x="13157" y="102349"/>
                </a:lnTo>
                <a:lnTo>
                  <a:pt x="13157" y="141706"/>
                </a:lnTo>
                <a:lnTo>
                  <a:pt x="22758" y="141706"/>
                </a:lnTo>
                <a:lnTo>
                  <a:pt x="22758" y="102349"/>
                </a:lnTo>
                <a:lnTo>
                  <a:pt x="35979" y="102349"/>
                </a:lnTo>
                <a:lnTo>
                  <a:pt x="35979" y="93738"/>
                </a:lnTo>
                <a:close/>
              </a:path>
              <a:path w="2057400" h="142240">
                <a:moveTo>
                  <a:pt x="42367" y="47967"/>
                </a:moveTo>
                <a:lnTo>
                  <a:pt x="34099" y="30213"/>
                </a:lnTo>
                <a:lnTo>
                  <a:pt x="33413" y="28714"/>
                </a:lnTo>
                <a:lnTo>
                  <a:pt x="34366" y="28333"/>
                </a:lnTo>
                <a:lnTo>
                  <a:pt x="35293" y="27825"/>
                </a:lnTo>
                <a:lnTo>
                  <a:pt x="40690" y="19761"/>
                </a:lnTo>
                <a:lnTo>
                  <a:pt x="40779" y="19443"/>
                </a:lnTo>
                <a:lnTo>
                  <a:pt x="40957" y="17957"/>
                </a:lnTo>
                <a:lnTo>
                  <a:pt x="40995" y="12242"/>
                </a:lnTo>
                <a:lnTo>
                  <a:pt x="40843" y="11137"/>
                </a:lnTo>
                <a:lnTo>
                  <a:pt x="40754" y="10439"/>
                </a:lnTo>
                <a:lnTo>
                  <a:pt x="31267" y="317"/>
                </a:lnTo>
                <a:lnTo>
                  <a:pt x="31267" y="12903"/>
                </a:lnTo>
                <a:lnTo>
                  <a:pt x="31267" y="17957"/>
                </a:lnTo>
                <a:lnTo>
                  <a:pt x="26720" y="22555"/>
                </a:lnTo>
                <a:lnTo>
                  <a:pt x="17081" y="22555"/>
                </a:lnTo>
                <a:lnTo>
                  <a:pt x="17081" y="8712"/>
                </a:lnTo>
                <a:lnTo>
                  <a:pt x="27279" y="8712"/>
                </a:lnTo>
                <a:lnTo>
                  <a:pt x="31267" y="12903"/>
                </a:lnTo>
                <a:lnTo>
                  <a:pt x="31267" y="317"/>
                </a:lnTo>
                <a:lnTo>
                  <a:pt x="30988" y="228"/>
                </a:lnTo>
                <a:lnTo>
                  <a:pt x="29222" y="0"/>
                </a:lnTo>
                <a:lnTo>
                  <a:pt x="7480" y="0"/>
                </a:lnTo>
                <a:lnTo>
                  <a:pt x="7480" y="47967"/>
                </a:lnTo>
                <a:lnTo>
                  <a:pt x="17081" y="47967"/>
                </a:lnTo>
                <a:lnTo>
                  <a:pt x="17081" y="30213"/>
                </a:lnTo>
                <a:lnTo>
                  <a:pt x="24853" y="30213"/>
                </a:lnTo>
                <a:lnTo>
                  <a:pt x="32575" y="47967"/>
                </a:lnTo>
                <a:lnTo>
                  <a:pt x="42367" y="47967"/>
                </a:lnTo>
                <a:close/>
              </a:path>
              <a:path w="2057400" h="142240">
                <a:moveTo>
                  <a:pt x="79019" y="123748"/>
                </a:moveTo>
                <a:lnTo>
                  <a:pt x="69329" y="94602"/>
                </a:lnTo>
                <a:lnTo>
                  <a:pt x="69329" y="111569"/>
                </a:lnTo>
                <a:lnTo>
                  <a:pt x="69329" y="123748"/>
                </a:lnTo>
                <a:lnTo>
                  <a:pt x="68757" y="127101"/>
                </a:lnTo>
                <a:lnTo>
                  <a:pt x="68630" y="127850"/>
                </a:lnTo>
                <a:lnTo>
                  <a:pt x="68084" y="129425"/>
                </a:lnTo>
                <a:lnTo>
                  <a:pt x="66573" y="131635"/>
                </a:lnTo>
                <a:lnTo>
                  <a:pt x="65544" y="132397"/>
                </a:lnTo>
                <a:lnTo>
                  <a:pt x="62953" y="133261"/>
                </a:lnTo>
                <a:lnTo>
                  <a:pt x="61163" y="133502"/>
                </a:lnTo>
                <a:lnTo>
                  <a:pt x="57594" y="133502"/>
                </a:lnTo>
                <a:lnTo>
                  <a:pt x="49364" y="123748"/>
                </a:lnTo>
                <a:lnTo>
                  <a:pt x="49390" y="111569"/>
                </a:lnTo>
                <a:lnTo>
                  <a:pt x="55943" y="102095"/>
                </a:lnTo>
                <a:lnTo>
                  <a:pt x="62953" y="102095"/>
                </a:lnTo>
                <a:lnTo>
                  <a:pt x="69329" y="111569"/>
                </a:lnTo>
                <a:lnTo>
                  <a:pt x="69329" y="94602"/>
                </a:lnTo>
                <a:lnTo>
                  <a:pt x="65544" y="93599"/>
                </a:lnTo>
                <a:lnTo>
                  <a:pt x="62661" y="93281"/>
                </a:lnTo>
                <a:lnTo>
                  <a:pt x="56095" y="93281"/>
                </a:lnTo>
                <a:lnTo>
                  <a:pt x="39687" y="123748"/>
                </a:lnTo>
                <a:lnTo>
                  <a:pt x="40017" y="127101"/>
                </a:lnTo>
                <a:lnTo>
                  <a:pt x="56095" y="142100"/>
                </a:lnTo>
                <a:lnTo>
                  <a:pt x="62661" y="142100"/>
                </a:lnTo>
                <a:lnTo>
                  <a:pt x="78676" y="127101"/>
                </a:lnTo>
                <a:lnTo>
                  <a:pt x="79019" y="123748"/>
                </a:lnTo>
                <a:close/>
              </a:path>
              <a:path w="2057400" h="142240">
                <a:moveTo>
                  <a:pt x="79832" y="838"/>
                </a:moveTo>
                <a:lnTo>
                  <a:pt x="76377" y="520"/>
                </a:lnTo>
                <a:lnTo>
                  <a:pt x="65189" y="38"/>
                </a:lnTo>
                <a:lnTo>
                  <a:pt x="57835" y="0"/>
                </a:lnTo>
                <a:lnTo>
                  <a:pt x="56565" y="165"/>
                </a:lnTo>
                <a:lnTo>
                  <a:pt x="48133" y="8839"/>
                </a:lnTo>
                <a:lnTo>
                  <a:pt x="48133" y="40195"/>
                </a:lnTo>
                <a:lnTo>
                  <a:pt x="59804" y="48298"/>
                </a:lnTo>
                <a:lnTo>
                  <a:pt x="64160" y="48247"/>
                </a:lnTo>
                <a:lnTo>
                  <a:pt x="75819" y="47713"/>
                </a:lnTo>
                <a:lnTo>
                  <a:pt x="79832" y="47320"/>
                </a:lnTo>
                <a:lnTo>
                  <a:pt x="79832" y="39281"/>
                </a:lnTo>
                <a:lnTo>
                  <a:pt x="61061" y="39281"/>
                </a:lnTo>
                <a:lnTo>
                  <a:pt x="60401" y="39166"/>
                </a:lnTo>
                <a:lnTo>
                  <a:pt x="59143" y="38684"/>
                </a:lnTo>
                <a:lnTo>
                  <a:pt x="58648" y="38252"/>
                </a:lnTo>
                <a:lnTo>
                  <a:pt x="57912" y="36995"/>
                </a:lnTo>
                <a:lnTo>
                  <a:pt x="57721" y="36131"/>
                </a:lnTo>
                <a:lnTo>
                  <a:pt x="57721" y="28397"/>
                </a:lnTo>
                <a:lnTo>
                  <a:pt x="76720" y="27876"/>
                </a:lnTo>
                <a:lnTo>
                  <a:pt x="76720" y="20294"/>
                </a:lnTo>
                <a:lnTo>
                  <a:pt x="57721" y="19761"/>
                </a:lnTo>
                <a:lnTo>
                  <a:pt x="57721" y="11493"/>
                </a:lnTo>
                <a:lnTo>
                  <a:pt x="58089" y="10502"/>
                </a:lnTo>
                <a:lnTo>
                  <a:pt x="59563" y="9194"/>
                </a:lnTo>
                <a:lnTo>
                  <a:pt x="60604" y="8877"/>
                </a:lnTo>
                <a:lnTo>
                  <a:pt x="79832" y="8877"/>
                </a:lnTo>
                <a:lnTo>
                  <a:pt x="79832" y="838"/>
                </a:lnTo>
                <a:close/>
              </a:path>
              <a:path w="2057400" h="142240">
                <a:moveTo>
                  <a:pt x="125996" y="47967"/>
                </a:moveTo>
                <a:lnTo>
                  <a:pt x="122847" y="37922"/>
                </a:lnTo>
                <a:lnTo>
                  <a:pt x="120142" y="29298"/>
                </a:lnTo>
                <a:lnTo>
                  <a:pt x="113538" y="8229"/>
                </a:lnTo>
                <a:lnTo>
                  <a:pt x="110959" y="0"/>
                </a:lnTo>
                <a:lnTo>
                  <a:pt x="110693" y="0"/>
                </a:lnTo>
                <a:lnTo>
                  <a:pt x="110693" y="29298"/>
                </a:lnTo>
                <a:lnTo>
                  <a:pt x="98894" y="29298"/>
                </a:lnTo>
                <a:lnTo>
                  <a:pt x="104787" y="8229"/>
                </a:lnTo>
                <a:lnTo>
                  <a:pt x="110693" y="29298"/>
                </a:lnTo>
                <a:lnTo>
                  <a:pt x="110693" y="0"/>
                </a:lnTo>
                <a:lnTo>
                  <a:pt x="98831" y="0"/>
                </a:lnTo>
                <a:lnTo>
                  <a:pt x="83794" y="47967"/>
                </a:lnTo>
                <a:lnTo>
                  <a:pt x="93649" y="47967"/>
                </a:lnTo>
                <a:lnTo>
                  <a:pt x="96634" y="37922"/>
                </a:lnTo>
                <a:lnTo>
                  <a:pt x="112966" y="37922"/>
                </a:lnTo>
                <a:lnTo>
                  <a:pt x="116014" y="47967"/>
                </a:lnTo>
                <a:lnTo>
                  <a:pt x="125996" y="47967"/>
                </a:lnTo>
                <a:close/>
              </a:path>
              <a:path w="2057400" h="142240">
                <a:moveTo>
                  <a:pt x="139712" y="93738"/>
                </a:moveTo>
                <a:lnTo>
                  <a:pt x="130048" y="93738"/>
                </a:lnTo>
                <a:lnTo>
                  <a:pt x="130048" y="127990"/>
                </a:lnTo>
                <a:lnTo>
                  <a:pt x="129692" y="129387"/>
                </a:lnTo>
                <a:lnTo>
                  <a:pt x="128270" y="131470"/>
                </a:lnTo>
                <a:lnTo>
                  <a:pt x="127228" y="132219"/>
                </a:lnTo>
                <a:lnTo>
                  <a:pt x="124510" y="133172"/>
                </a:lnTo>
                <a:lnTo>
                  <a:pt x="122872" y="133413"/>
                </a:lnTo>
                <a:lnTo>
                  <a:pt x="119037" y="133413"/>
                </a:lnTo>
                <a:lnTo>
                  <a:pt x="111836" y="127990"/>
                </a:lnTo>
                <a:lnTo>
                  <a:pt x="111836" y="93738"/>
                </a:lnTo>
                <a:lnTo>
                  <a:pt x="102235" y="93738"/>
                </a:lnTo>
                <a:lnTo>
                  <a:pt x="102235" y="129476"/>
                </a:lnTo>
                <a:lnTo>
                  <a:pt x="102704" y="132105"/>
                </a:lnTo>
                <a:lnTo>
                  <a:pt x="118338" y="142036"/>
                </a:lnTo>
                <a:lnTo>
                  <a:pt x="120980" y="142036"/>
                </a:lnTo>
                <a:lnTo>
                  <a:pt x="123659" y="142036"/>
                </a:lnTo>
                <a:lnTo>
                  <a:pt x="139712" y="129476"/>
                </a:lnTo>
                <a:lnTo>
                  <a:pt x="139712" y="93738"/>
                </a:lnTo>
                <a:close/>
              </a:path>
              <a:path w="2057400" h="142240">
                <a:moveTo>
                  <a:pt x="168262" y="20434"/>
                </a:moveTo>
                <a:lnTo>
                  <a:pt x="158673" y="1206"/>
                </a:lnTo>
                <a:lnTo>
                  <a:pt x="158673" y="27355"/>
                </a:lnTo>
                <a:lnTo>
                  <a:pt x="158470" y="29387"/>
                </a:lnTo>
                <a:lnTo>
                  <a:pt x="152552" y="39344"/>
                </a:lnTo>
                <a:lnTo>
                  <a:pt x="140843" y="39344"/>
                </a:lnTo>
                <a:lnTo>
                  <a:pt x="140843" y="8610"/>
                </a:lnTo>
                <a:lnTo>
                  <a:pt x="151904" y="8610"/>
                </a:lnTo>
                <a:lnTo>
                  <a:pt x="158673" y="27355"/>
                </a:lnTo>
                <a:lnTo>
                  <a:pt x="158673" y="1206"/>
                </a:lnTo>
                <a:lnTo>
                  <a:pt x="157480" y="571"/>
                </a:lnTo>
                <a:lnTo>
                  <a:pt x="154787" y="0"/>
                </a:lnTo>
                <a:lnTo>
                  <a:pt x="131254" y="0"/>
                </a:lnTo>
                <a:lnTo>
                  <a:pt x="131254" y="47967"/>
                </a:lnTo>
                <a:lnTo>
                  <a:pt x="155295" y="47967"/>
                </a:lnTo>
                <a:lnTo>
                  <a:pt x="168160" y="30187"/>
                </a:lnTo>
                <a:lnTo>
                  <a:pt x="168262" y="20434"/>
                </a:lnTo>
                <a:close/>
              </a:path>
              <a:path w="2057400" h="142240">
                <a:moveTo>
                  <a:pt x="178485" y="123253"/>
                </a:moveTo>
                <a:lnTo>
                  <a:pt x="168605" y="113309"/>
                </a:lnTo>
                <a:lnTo>
                  <a:pt x="159118" y="113309"/>
                </a:lnTo>
                <a:lnTo>
                  <a:pt x="157708" y="112941"/>
                </a:lnTo>
                <a:lnTo>
                  <a:pt x="155816" y="111480"/>
                </a:lnTo>
                <a:lnTo>
                  <a:pt x="155333" y="110261"/>
                </a:lnTo>
                <a:lnTo>
                  <a:pt x="155333" y="105854"/>
                </a:lnTo>
                <a:lnTo>
                  <a:pt x="161315" y="101968"/>
                </a:lnTo>
                <a:lnTo>
                  <a:pt x="167119" y="102031"/>
                </a:lnTo>
                <a:lnTo>
                  <a:pt x="176212" y="102552"/>
                </a:lnTo>
                <a:lnTo>
                  <a:pt x="176212" y="94957"/>
                </a:lnTo>
                <a:lnTo>
                  <a:pt x="175044" y="94703"/>
                </a:lnTo>
                <a:lnTo>
                  <a:pt x="170408" y="93980"/>
                </a:lnTo>
                <a:lnTo>
                  <a:pt x="163461" y="93345"/>
                </a:lnTo>
                <a:lnTo>
                  <a:pt x="156718" y="93345"/>
                </a:lnTo>
                <a:lnTo>
                  <a:pt x="152895" y="94424"/>
                </a:lnTo>
                <a:lnTo>
                  <a:pt x="147535" y="98742"/>
                </a:lnTo>
                <a:lnTo>
                  <a:pt x="146189" y="102158"/>
                </a:lnTo>
                <a:lnTo>
                  <a:pt x="146189" y="114007"/>
                </a:lnTo>
                <a:lnTo>
                  <a:pt x="147408" y="117436"/>
                </a:lnTo>
                <a:lnTo>
                  <a:pt x="152298" y="121450"/>
                </a:lnTo>
                <a:lnTo>
                  <a:pt x="155816" y="122453"/>
                </a:lnTo>
                <a:lnTo>
                  <a:pt x="166027" y="122453"/>
                </a:lnTo>
                <a:lnTo>
                  <a:pt x="167233" y="122834"/>
                </a:lnTo>
                <a:lnTo>
                  <a:pt x="168922" y="124345"/>
                </a:lnTo>
                <a:lnTo>
                  <a:pt x="169341" y="125437"/>
                </a:lnTo>
                <a:lnTo>
                  <a:pt x="169341" y="129870"/>
                </a:lnTo>
                <a:lnTo>
                  <a:pt x="163004" y="133477"/>
                </a:lnTo>
                <a:lnTo>
                  <a:pt x="154533" y="133362"/>
                </a:lnTo>
                <a:lnTo>
                  <a:pt x="146773" y="132892"/>
                </a:lnTo>
                <a:lnTo>
                  <a:pt x="146773" y="140474"/>
                </a:lnTo>
                <a:lnTo>
                  <a:pt x="148869" y="140957"/>
                </a:lnTo>
                <a:lnTo>
                  <a:pt x="156641" y="141935"/>
                </a:lnTo>
                <a:lnTo>
                  <a:pt x="161823" y="142100"/>
                </a:lnTo>
                <a:lnTo>
                  <a:pt x="165150" y="142100"/>
                </a:lnTo>
                <a:lnTo>
                  <a:pt x="178485" y="132118"/>
                </a:lnTo>
                <a:lnTo>
                  <a:pt x="178485" y="123253"/>
                </a:lnTo>
                <a:close/>
              </a:path>
              <a:path w="2057400" h="142240">
                <a:moveTo>
                  <a:pt x="209765" y="0"/>
                </a:moveTo>
                <a:lnTo>
                  <a:pt x="200164" y="0"/>
                </a:lnTo>
                <a:lnTo>
                  <a:pt x="190766" y="23660"/>
                </a:lnTo>
                <a:lnTo>
                  <a:pt x="181305" y="0"/>
                </a:lnTo>
                <a:lnTo>
                  <a:pt x="171310" y="0"/>
                </a:lnTo>
                <a:lnTo>
                  <a:pt x="185775" y="33451"/>
                </a:lnTo>
                <a:lnTo>
                  <a:pt x="185775" y="47967"/>
                </a:lnTo>
                <a:lnTo>
                  <a:pt x="195364" y="47967"/>
                </a:lnTo>
                <a:lnTo>
                  <a:pt x="195364" y="33451"/>
                </a:lnTo>
                <a:lnTo>
                  <a:pt x="209765" y="0"/>
                </a:lnTo>
                <a:close/>
              </a:path>
              <a:path w="2057400" h="142240">
                <a:moveTo>
                  <a:pt x="217246" y="94576"/>
                </a:moveTo>
                <a:lnTo>
                  <a:pt x="213791" y="94259"/>
                </a:lnTo>
                <a:lnTo>
                  <a:pt x="202603" y="93776"/>
                </a:lnTo>
                <a:lnTo>
                  <a:pt x="195249" y="93738"/>
                </a:lnTo>
                <a:lnTo>
                  <a:pt x="193967" y="93903"/>
                </a:lnTo>
                <a:lnTo>
                  <a:pt x="185547" y="102577"/>
                </a:lnTo>
                <a:lnTo>
                  <a:pt x="185547" y="133934"/>
                </a:lnTo>
                <a:lnTo>
                  <a:pt x="197218" y="142036"/>
                </a:lnTo>
                <a:lnTo>
                  <a:pt x="201574" y="141986"/>
                </a:lnTo>
                <a:lnTo>
                  <a:pt x="213245" y="141452"/>
                </a:lnTo>
                <a:lnTo>
                  <a:pt x="217246" y="141071"/>
                </a:lnTo>
                <a:lnTo>
                  <a:pt x="217246" y="133019"/>
                </a:lnTo>
                <a:lnTo>
                  <a:pt x="198462" y="133019"/>
                </a:lnTo>
                <a:lnTo>
                  <a:pt x="197815" y="132905"/>
                </a:lnTo>
                <a:lnTo>
                  <a:pt x="196557" y="132435"/>
                </a:lnTo>
                <a:lnTo>
                  <a:pt x="196062" y="131991"/>
                </a:lnTo>
                <a:lnTo>
                  <a:pt x="195326" y="130746"/>
                </a:lnTo>
                <a:lnTo>
                  <a:pt x="195148" y="129870"/>
                </a:lnTo>
                <a:lnTo>
                  <a:pt x="195148" y="122135"/>
                </a:lnTo>
                <a:lnTo>
                  <a:pt x="214134" y="121615"/>
                </a:lnTo>
                <a:lnTo>
                  <a:pt x="214134" y="114020"/>
                </a:lnTo>
                <a:lnTo>
                  <a:pt x="195148" y="113512"/>
                </a:lnTo>
                <a:lnTo>
                  <a:pt x="195148" y="105232"/>
                </a:lnTo>
                <a:lnTo>
                  <a:pt x="195503" y="104241"/>
                </a:lnTo>
                <a:lnTo>
                  <a:pt x="196977" y="102933"/>
                </a:lnTo>
                <a:lnTo>
                  <a:pt x="198018" y="102616"/>
                </a:lnTo>
                <a:lnTo>
                  <a:pt x="217246" y="102616"/>
                </a:lnTo>
                <a:lnTo>
                  <a:pt x="217246" y="94576"/>
                </a:lnTo>
                <a:close/>
              </a:path>
              <a:path w="2057400" h="142240">
                <a:moveTo>
                  <a:pt x="1636433" y="91478"/>
                </a:moveTo>
                <a:lnTo>
                  <a:pt x="1626844" y="91478"/>
                </a:lnTo>
                <a:lnTo>
                  <a:pt x="1626844" y="139446"/>
                </a:lnTo>
                <a:lnTo>
                  <a:pt x="1636433" y="139446"/>
                </a:lnTo>
                <a:lnTo>
                  <a:pt x="1636433" y="91478"/>
                </a:lnTo>
                <a:close/>
              </a:path>
              <a:path w="2057400" h="142240">
                <a:moveTo>
                  <a:pt x="1682470" y="91478"/>
                </a:moveTo>
                <a:lnTo>
                  <a:pt x="1672869" y="91478"/>
                </a:lnTo>
                <a:lnTo>
                  <a:pt x="1672869" y="123113"/>
                </a:lnTo>
                <a:lnTo>
                  <a:pt x="1652778" y="91478"/>
                </a:lnTo>
                <a:lnTo>
                  <a:pt x="1645056" y="91478"/>
                </a:lnTo>
                <a:lnTo>
                  <a:pt x="1645056" y="139446"/>
                </a:lnTo>
                <a:lnTo>
                  <a:pt x="1654721" y="139446"/>
                </a:lnTo>
                <a:lnTo>
                  <a:pt x="1654721" y="107810"/>
                </a:lnTo>
                <a:lnTo>
                  <a:pt x="1674749" y="139446"/>
                </a:lnTo>
                <a:lnTo>
                  <a:pt x="1682470" y="139446"/>
                </a:lnTo>
                <a:lnTo>
                  <a:pt x="1682470" y="91478"/>
                </a:lnTo>
                <a:close/>
              </a:path>
              <a:path w="2057400" h="142240">
                <a:moveTo>
                  <a:pt x="1721497" y="120992"/>
                </a:moveTo>
                <a:lnTo>
                  <a:pt x="1711617" y="111048"/>
                </a:lnTo>
                <a:lnTo>
                  <a:pt x="1702130" y="111048"/>
                </a:lnTo>
                <a:lnTo>
                  <a:pt x="1700733" y="110693"/>
                </a:lnTo>
                <a:lnTo>
                  <a:pt x="1698828" y="109220"/>
                </a:lnTo>
                <a:lnTo>
                  <a:pt x="1698345" y="108000"/>
                </a:lnTo>
                <a:lnTo>
                  <a:pt x="1698345" y="103606"/>
                </a:lnTo>
                <a:lnTo>
                  <a:pt x="1704340" y="99707"/>
                </a:lnTo>
                <a:lnTo>
                  <a:pt x="1710143" y="99771"/>
                </a:lnTo>
                <a:lnTo>
                  <a:pt x="1719224" y="100291"/>
                </a:lnTo>
                <a:lnTo>
                  <a:pt x="1719224" y="92710"/>
                </a:lnTo>
                <a:lnTo>
                  <a:pt x="1718056" y="92443"/>
                </a:lnTo>
                <a:lnTo>
                  <a:pt x="1711731" y="91516"/>
                </a:lnTo>
                <a:lnTo>
                  <a:pt x="1706473" y="91084"/>
                </a:lnTo>
                <a:lnTo>
                  <a:pt x="1699729" y="91084"/>
                </a:lnTo>
                <a:lnTo>
                  <a:pt x="1695907" y="92163"/>
                </a:lnTo>
                <a:lnTo>
                  <a:pt x="1690547" y="96481"/>
                </a:lnTo>
                <a:lnTo>
                  <a:pt x="1689201" y="99898"/>
                </a:lnTo>
                <a:lnTo>
                  <a:pt x="1689201" y="111747"/>
                </a:lnTo>
                <a:lnTo>
                  <a:pt x="1690433" y="115176"/>
                </a:lnTo>
                <a:lnTo>
                  <a:pt x="1695310" y="119189"/>
                </a:lnTo>
                <a:lnTo>
                  <a:pt x="1698828" y="120192"/>
                </a:lnTo>
                <a:lnTo>
                  <a:pt x="1709051" y="120192"/>
                </a:lnTo>
                <a:lnTo>
                  <a:pt x="1710245" y="120573"/>
                </a:lnTo>
                <a:lnTo>
                  <a:pt x="1711934" y="122085"/>
                </a:lnTo>
                <a:lnTo>
                  <a:pt x="1712353" y="123177"/>
                </a:lnTo>
                <a:lnTo>
                  <a:pt x="1712353" y="127609"/>
                </a:lnTo>
                <a:lnTo>
                  <a:pt x="1706029" y="131216"/>
                </a:lnTo>
                <a:lnTo>
                  <a:pt x="1697545" y="131114"/>
                </a:lnTo>
                <a:lnTo>
                  <a:pt x="1689785" y="130632"/>
                </a:lnTo>
                <a:lnTo>
                  <a:pt x="1689785" y="138214"/>
                </a:lnTo>
                <a:lnTo>
                  <a:pt x="1691894" y="138709"/>
                </a:lnTo>
                <a:lnTo>
                  <a:pt x="1699653" y="139674"/>
                </a:lnTo>
                <a:lnTo>
                  <a:pt x="1704835" y="139839"/>
                </a:lnTo>
                <a:lnTo>
                  <a:pt x="1708162" y="139839"/>
                </a:lnTo>
                <a:lnTo>
                  <a:pt x="1721497" y="129857"/>
                </a:lnTo>
                <a:lnTo>
                  <a:pt x="1721497" y="120992"/>
                </a:lnTo>
                <a:close/>
              </a:path>
              <a:path w="2057400" h="142240">
                <a:moveTo>
                  <a:pt x="1761426" y="91478"/>
                </a:moveTo>
                <a:lnTo>
                  <a:pt x="1725447" y="91478"/>
                </a:lnTo>
                <a:lnTo>
                  <a:pt x="1725447" y="100101"/>
                </a:lnTo>
                <a:lnTo>
                  <a:pt x="1738604" y="100101"/>
                </a:lnTo>
                <a:lnTo>
                  <a:pt x="1738604" y="139446"/>
                </a:lnTo>
                <a:lnTo>
                  <a:pt x="1748205" y="139446"/>
                </a:lnTo>
                <a:lnTo>
                  <a:pt x="1748205" y="100101"/>
                </a:lnTo>
                <a:lnTo>
                  <a:pt x="1761426" y="100101"/>
                </a:lnTo>
                <a:lnTo>
                  <a:pt x="1761426" y="91478"/>
                </a:lnTo>
                <a:close/>
              </a:path>
              <a:path w="2057400" h="142240">
                <a:moveTo>
                  <a:pt x="1784959" y="53682"/>
                </a:moveTo>
                <a:lnTo>
                  <a:pt x="1782051" y="54330"/>
                </a:lnTo>
                <a:lnTo>
                  <a:pt x="1779752" y="54330"/>
                </a:lnTo>
                <a:lnTo>
                  <a:pt x="1778571" y="54051"/>
                </a:lnTo>
                <a:lnTo>
                  <a:pt x="1776374" y="52971"/>
                </a:lnTo>
                <a:lnTo>
                  <a:pt x="1775663" y="52082"/>
                </a:lnTo>
                <a:lnTo>
                  <a:pt x="1775371" y="50825"/>
                </a:lnTo>
                <a:lnTo>
                  <a:pt x="1768754" y="50825"/>
                </a:lnTo>
                <a:lnTo>
                  <a:pt x="1778355" y="61201"/>
                </a:lnTo>
                <a:lnTo>
                  <a:pt x="1784959" y="61201"/>
                </a:lnTo>
                <a:lnTo>
                  <a:pt x="1784959" y="54330"/>
                </a:lnTo>
                <a:lnTo>
                  <a:pt x="1784959" y="53682"/>
                </a:lnTo>
                <a:close/>
              </a:path>
              <a:path w="2057400" h="142240">
                <a:moveTo>
                  <a:pt x="1790458" y="30454"/>
                </a:moveTo>
                <a:lnTo>
                  <a:pt x="1790433" y="18275"/>
                </a:lnTo>
                <a:lnTo>
                  <a:pt x="1790128" y="15176"/>
                </a:lnTo>
                <a:lnTo>
                  <a:pt x="1788502" y="8813"/>
                </a:lnTo>
                <a:lnTo>
                  <a:pt x="1787258" y="6261"/>
                </a:lnTo>
                <a:lnTo>
                  <a:pt x="1783969" y="2806"/>
                </a:lnTo>
                <a:lnTo>
                  <a:pt x="1781911" y="1625"/>
                </a:lnTo>
                <a:lnTo>
                  <a:pt x="1780768" y="1333"/>
                </a:lnTo>
                <a:lnTo>
                  <a:pt x="1780768" y="18275"/>
                </a:lnTo>
                <a:lnTo>
                  <a:pt x="1780768" y="30454"/>
                </a:lnTo>
                <a:lnTo>
                  <a:pt x="1780197" y="33820"/>
                </a:lnTo>
                <a:lnTo>
                  <a:pt x="1780082" y="34569"/>
                </a:lnTo>
                <a:lnTo>
                  <a:pt x="1779524" y="36144"/>
                </a:lnTo>
                <a:lnTo>
                  <a:pt x="1778012" y="38341"/>
                </a:lnTo>
                <a:lnTo>
                  <a:pt x="1776984" y="39116"/>
                </a:lnTo>
                <a:lnTo>
                  <a:pt x="1774393" y="39979"/>
                </a:lnTo>
                <a:lnTo>
                  <a:pt x="1772577" y="40220"/>
                </a:lnTo>
                <a:lnTo>
                  <a:pt x="1769084" y="40220"/>
                </a:lnTo>
                <a:lnTo>
                  <a:pt x="1760816" y="30454"/>
                </a:lnTo>
                <a:lnTo>
                  <a:pt x="1760829" y="18275"/>
                </a:lnTo>
                <a:lnTo>
                  <a:pt x="1767395" y="8813"/>
                </a:lnTo>
                <a:lnTo>
                  <a:pt x="1774393" y="8813"/>
                </a:lnTo>
                <a:lnTo>
                  <a:pt x="1780768" y="18275"/>
                </a:lnTo>
                <a:lnTo>
                  <a:pt x="1780768" y="1333"/>
                </a:lnTo>
                <a:lnTo>
                  <a:pt x="1776984" y="317"/>
                </a:lnTo>
                <a:lnTo>
                  <a:pt x="1774113" y="0"/>
                </a:lnTo>
                <a:lnTo>
                  <a:pt x="1767547" y="0"/>
                </a:lnTo>
                <a:lnTo>
                  <a:pt x="1751139" y="30454"/>
                </a:lnTo>
                <a:lnTo>
                  <a:pt x="1751469" y="33820"/>
                </a:lnTo>
                <a:lnTo>
                  <a:pt x="1767547" y="48818"/>
                </a:lnTo>
                <a:lnTo>
                  <a:pt x="1774113" y="48818"/>
                </a:lnTo>
                <a:lnTo>
                  <a:pt x="1790128" y="33820"/>
                </a:lnTo>
                <a:lnTo>
                  <a:pt x="1790458" y="30454"/>
                </a:lnTo>
                <a:close/>
              </a:path>
              <a:path w="2057400" h="142240">
                <a:moveTo>
                  <a:pt x="1802536" y="139446"/>
                </a:moveTo>
                <a:lnTo>
                  <a:pt x="1799386" y="129400"/>
                </a:lnTo>
                <a:lnTo>
                  <a:pt x="1796681" y="120789"/>
                </a:lnTo>
                <a:lnTo>
                  <a:pt x="1790077" y="99707"/>
                </a:lnTo>
                <a:lnTo>
                  <a:pt x="1787486" y="91478"/>
                </a:lnTo>
                <a:lnTo>
                  <a:pt x="1787232" y="91478"/>
                </a:lnTo>
                <a:lnTo>
                  <a:pt x="1787232" y="120789"/>
                </a:lnTo>
                <a:lnTo>
                  <a:pt x="1775434" y="120789"/>
                </a:lnTo>
                <a:lnTo>
                  <a:pt x="1781327" y="99707"/>
                </a:lnTo>
                <a:lnTo>
                  <a:pt x="1787232" y="120789"/>
                </a:lnTo>
                <a:lnTo>
                  <a:pt x="1787232" y="91478"/>
                </a:lnTo>
                <a:lnTo>
                  <a:pt x="1775371" y="91478"/>
                </a:lnTo>
                <a:lnTo>
                  <a:pt x="1760334" y="139446"/>
                </a:lnTo>
                <a:lnTo>
                  <a:pt x="1770176" y="139446"/>
                </a:lnTo>
                <a:lnTo>
                  <a:pt x="1773161" y="129400"/>
                </a:lnTo>
                <a:lnTo>
                  <a:pt x="1789506" y="129400"/>
                </a:lnTo>
                <a:lnTo>
                  <a:pt x="1792554" y="139446"/>
                </a:lnTo>
                <a:lnTo>
                  <a:pt x="1802536" y="139446"/>
                </a:lnTo>
                <a:close/>
              </a:path>
              <a:path w="2057400" h="142240">
                <a:moveTo>
                  <a:pt x="1834426" y="457"/>
                </a:moveTo>
                <a:lnTo>
                  <a:pt x="1824774" y="457"/>
                </a:lnTo>
                <a:lnTo>
                  <a:pt x="1824774" y="34709"/>
                </a:lnTo>
                <a:lnTo>
                  <a:pt x="1824418" y="36106"/>
                </a:lnTo>
                <a:lnTo>
                  <a:pt x="1822983" y="38188"/>
                </a:lnTo>
                <a:lnTo>
                  <a:pt x="1821954" y="38950"/>
                </a:lnTo>
                <a:lnTo>
                  <a:pt x="1819224" y="39890"/>
                </a:lnTo>
                <a:lnTo>
                  <a:pt x="1817598" y="40132"/>
                </a:lnTo>
                <a:lnTo>
                  <a:pt x="1813750" y="40132"/>
                </a:lnTo>
                <a:lnTo>
                  <a:pt x="1806549" y="34709"/>
                </a:lnTo>
                <a:lnTo>
                  <a:pt x="1806549" y="457"/>
                </a:lnTo>
                <a:lnTo>
                  <a:pt x="1796961" y="457"/>
                </a:lnTo>
                <a:lnTo>
                  <a:pt x="1796961" y="36195"/>
                </a:lnTo>
                <a:lnTo>
                  <a:pt x="1797418" y="38823"/>
                </a:lnTo>
                <a:lnTo>
                  <a:pt x="1813052" y="48755"/>
                </a:lnTo>
                <a:lnTo>
                  <a:pt x="1815693" y="48755"/>
                </a:lnTo>
                <a:lnTo>
                  <a:pt x="1818373" y="48755"/>
                </a:lnTo>
                <a:lnTo>
                  <a:pt x="1834426" y="36195"/>
                </a:lnTo>
                <a:lnTo>
                  <a:pt x="1834426" y="457"/>
                </a:lnTo>
                <a:close/>
              </a:path>
              <a:path w="2057400" h="142240">
                <a:moveTo>
                  <a:pt x="1836826" y="130771"/>
                </a:moveTo>
                <a:lnTo>
                  <a:pt x="1820837" y="130771"/>
                </a:lnTo>
                <a:lnTo>
                  <a:pt x="1820100" y="130644"/>
                </a:lnTo>
                <a:lnTo>
                  <a:pt x="1818805" y="130162"/>
                </a:lnTo>
                <a:lnTo>
                  <a:pt x="1818297" y="129730"/>
                </a:lnTo>
                <a:lnTo>
                  <a:pt x="1817560" y="128435"/>
                </a:lnTo>
                <a:lnTo>
                  <a:pt x="1817382" y="127584"/>
                </a:lnTo>
                <a:lnTo>
                  <a:pt x="1817382" y="91478"/>
                </a:lnTo>
                <a:lnTo>
                  <a:pt x="1807781" y="91478"/>
                </a:lnTo>
                <a:lnTo>
                  <a:pt x="1807781" y="130835"/>
                </a:lnTo>
                <a:lnTo>
                  <a:pt x="1808200" y="133019"/>
                </a:lnTo>
                <a:lnTo>
                  <a:pt x="1809889" y="136347"/>
                </a:lnTo>
                <a:lnTo>
                  <a:pt x="1811172" y="137553"/>
                </a:lnTo>
                <a:lnTo>
                  <a:pt x="1814576" y="139077"/>
                </a:lnTo>
                <a:lnTo>
                  <a:pt x="1816671" y="139446"/>
                </a:lnTo>
                <a:lnTo>
                  <a:pt x="1819135" y="139446"/>
                </a:lnTo>
                <a:lnTo>
                  <a:pt x="1836826" y="139446"/>
                </a:lnTo>
                <a:lnTo>
                  <a:pt x="1836826" y="130771"/>
                </a:lnTo>
                <a:close/>
              </a:path>
              <a:path w="2057400" h="142240">
                <a:moveTo>
                  <a:pt x="1851672" y="457"/>
                </a:moveTo>
                <a:lnTo>
                  <a:pt x="1842084" y="457"/>
                </a:lnTo>
                <a:lnTo>
                  <a:pt x="1842084" y="48425"/>
                </a:lnTo>
                <a:lnTo>
                  <a:pt x="1851672" y="48425"/>
                </a:lnTo>
                <a:lnTo>
                  <a:pt x="1851672" y="457"/>
                </a:lnTo>
                <a:close/>
              </a:path>
              <a:path w="2057400" h="142240">
                <a:moveTo>
                  <a:pt x="1871510" y="130771"/>
                </a:moveTo>
                <a:lnTo>
                  <a:pt x="1855520" y="130771"/>
                </a:lnTo>
                <a:lnTo>
                  <a:pt x="1854784" y="130644"/>
                </a:lnTo>
                <a:lnTo>
                  <a:pt x="1853488" y="130162"/>
                </a:lnTo>
                <a:lnTo>
                  <a:pt x="1852980" y="129730"/>
                </a:lnTo>
                <a:lnTo>
                  <a:pt x="1852256" y="128435"/>
                </a:lnTo>
                <a:lnTo>
                  <a:pt x="1852066" y="127584"/>
                </a:lnTo>
                <a:lnTo>
                  <a:pt x="1852066" y="91478"/>
                </a:lnTo>
                <a:lnTo>
                  <a:pt x="1842465" y="91478"/>
                </a:lnTo>
                <a:lnTo>
                  <a:pt x="1842465" y="130835"/>
                </a:lnTo>
                <a:lnTo>
                  <a:pt x="1842897" y="133019"/>
                </a:lnTo>
                <a:lnTo>
                  <a:pt x="1844573" y="136347"/>
                </a:lnTo>
                <a:lnTo>
                  <a:pt x="1845856" y="137553"/>
                </a:lnTo>
                <a:lnTo>
                  <a:pt x="1849272" y="139077"/>
                </a:lnTo>
                <a:lnTo>
                  <a:pt x="1851355" y="139446"/>
                </a:lnTo>
                <a:lnTo>
                  <a:pt x="1853819" y="139446"/>
                </a:lnTo>
                <a:lnTo>
                  <a:pt x="1871510" y="139446"/>
                </a:lnTo>
                <a:lnTo>
                  <a:pt x="1871510" y="130771"/>
                </a:lnTo>
                <a:close/>
              </a:path>
              <a:path w="2057400" h="142240">
                <a:moveTo>
                  <a:pt x="1891220" y="2260"/>
                </a:moveTo>
                <a:lnTo>
                  <a:pt x="1878406" y="0"/>
                </a:lnTo>
                <a:lnTo>
                  <a:pt x="1873529" y="0"/>
                </a:lnTo>
                <a:lnTo>
                  <a:pt x="1858746" y="19342"/>
                </a:lnTo>
                <a:lnTo>
                  <a:pt x="1858746" y="29451"/>
                </a:lnTo>
                <a:lnTo>
                  <a:pt x="1873313" y="48818"/>
                </a:lnTo>
                <a:lnTo>
                  <a:pt x="1876120" y="48818"/>
                </a:lnTo>
                <a:lnTo>
                  <a:pt x="1880400" y="48742"/>
                </a:lnTo>
                <a:lnTo>
                  <a:pt x="1885696" y="48221"/>
                </a:lnTo>
                <a:lnTo>
                  <a:pt x="1888718" y="47663"/>
                </a:lnTo>
                <a:lnTo>
                  <a:pt x="1891220" y="46939"/>
                </a:lnTo>
                <a:lnTo>
                  <a:pt x="1891220" y="39547"/>
                </a:lnTo>
                <a:lnTo>
                  <a:pt x="1889963" y="39712"/>
                </a:lnTo>
                <a:lnTo>
                  <a:pt x="1884210" y="40132"/>
                </a:lnTo>
                <a:lnTo>
                  <a:pt x="1868335" y="27571"/>
                </a:lnTo>
                <a:lnTo>
                  <a:pt x="1868335" y="21043"/>
                </a:lnTo>
                <a:lnTo>
                  <a:pt x="1876437" y="8623"/>
                </a:lnTo>
                <a:lnTo>
                  <a:pt x="1881886" y="8674"/>
                </a:lnTo>
                <a:lnTo>
                  <a:pt x="1886762" y="9029"/>
                </a:lnTo>
                <a:lnTo>
                  <a:pt x="1891220" y="9728"/>
                </a:lnTo>
                <a:lnTo>
                  <a:pt x="1891220" y="2260"/>
                </a:lnTo>
                <a:close/>
              </a:path>
              <a:path w="2057400" h="142240">
                <a:moveTo>
                  <a:pt x="1916315" y="139446"/>
                </a:moveTo>
                <a:lnTo>
                  <a:pt x="1913166" y="129400"/>
                </a:lnTo>
                <a:lnTo>
                  <a:pt x="1910461" y="120789"/>
                </a:lnTo>
                <a:lnTo>
                  <a:pt x="1903857" y="99707"/>
                </a:lnTo>
                <a:lnTo>
                  <a:pt x="1901278" y="91478"/>
                </a:lnTo>
                <a:lnTo>
                  <a:pt x="1901012" y="91478"/>
                </a:lnTo>
                <a:lnTo>
                  <a:pt x="1901012" y="120789"/>
                </a:lnTo>
                <a:lnTo>
                  <a:pt x="1889213" y="120789"/>
                </a:lnTo>
                <a:lnTo>
                  <a:pt x="1895119" y="99707"/>
                </a:lnTo>
                <a:lnTo>
                  <a:pt x="1901012" y="120789"/>
                </a:lnTo>
                <a:lnTo>
                  <a:pt x="1901012" y="91478"/>
                </a:lnTo>
                <a:lnTo>
                  <a:pt x="1889150" y="91478"/>
                </a:lnTo>
                <a:lnTo>
                  <a:pt x="1874100" y="139446"/>
                </a:lnTo>
                <a:lnTo>
                  <a:pt x="1883968" y="139446"/>
                </a:lnTo>
                <a:lnTo>
                  <a:pt x="1886940" y="129400"/>
                </a:lnTo>
                <a:lnTo>
                  <a:pt x="1903285" y="129400"/>
                </a:lnTo>
                <a:lnTo>
                  <a:pt x="1906333" y="139446"/>
                </a:lnTo>
                <a:lnTo>
                  <a:pt x="1916315" y="139446"/>
                </a:lnTo>
                <a:close/>
              </a:path>
              <a:path w="2057400" h="142240">
                <a:moveTo>
                  <a:pt x="1934400" y="48425"/>
                </a:moveTo>
                <a:lnTo>
                  <a:pt x="1921560" y="24574"/>
                </a:lnTo>
                <a:lnTo>
                  <a:pt x="1934006" y="457"/>
                </a:lnTo>
                <a:lnTo>
                  <a:pt x="1923770" y="457"/>
                </a:lnTo>
                <a:lnTo>
                  <a:pt x="1913915" y="20294"/>
                </a:lnTo>
                <a:lnTo>
                  <a:pt x="1907565" y="20294"/>
                </a:lnTo>
                <a:lnTo>
                  <a:pt x="1907565" y="457"/>
                </a:lnTo>
                <a:lnTo>
                  <a:pt x="1897964" y="457"/>
                </a:lnTo>
                <a:lnTo>
                  <a:pt x="1897964" y="48425"/>
                </a:lnTo>
                <a:lnTo>
                  <a:pt x="1907565" y="48425"/>
                </a:lnTo>
                <a:lnTo>
                  <a:pt x="1907565" y="28981"/>
                </a:lnTo>
                <a:lnTo>
                  <a:pt x="1913915" y="28981"/>
                </a:lnTo>
                <a:lnTo>
                  <a:pt x="1924151" y="48425"/>
                </a:lnTo>
                <a:lnTo>
                  <a:pt x="1934400" y="48425"/>
                </a:lnTo>
                <a:close/>
              </a:path>
              <a:path w="2057400" h="142240">
                <a:moveTo>
                  <a:pt x="1951189" y="91478"/>
                </a:moveTo>
                <a:lnTo>
                  <a:pt x="1915210" y="91478"/>
                </a:lnTo>
                <a:lnTo>
                  <a:pt x="1915210" y="100101"/>
                </a:lnTo>
                <a:lnTo>
                  <a:pt x="1928368" y="100101"/>
                </a:lnTo>
                <a:lnTo>
                  <a:pt x="1928368" y="139446"/>
                </a:lnTo>
                <a:lnTo>
                  <a:pt x="1937969" y="139446"/>
                </a:lnTo>
                <a:lnTo>
                  <a:pt x="1937969" y="100101"/>
                </a:lnTo>
                <a:lnTo>
                  <a:pt x="1951189" y="100101"/>
                </a:lnTo>
                <a:lnTo>
                  <a:pt x="1951189" y="91478"/>
                </a:lnTo>
                <a:close/>
              </a:path>
              <a:path w="2057400" h="142240">
                <a:moveTo>
                  <a:pt x="1965972" y="91478"/>
                </a:moveTo>
                <a:lnTo>
                  <a:pt x="1956384" y="91478"/>
                </a:lnTo>
                <a:lnTo>
                  <a:pt x="1956384" y="139446"/>
                </a:lnTo>
                <a:lnTo>
                  <a:pt x="1965972" y="139446"/>
                </a:lnTo>
                <a:lnTo>
                  <a:pt x="1965972" y="91478"/>
                </a:lnTo>
                <a:close/>
              </a:path>
              <a:path w="2057400" h="142240">
                <a:moveTo>
                  <a:pt x="2012442" y="121488"/>
                </a:moveTo>
                <a:lnTo>
                  <a:pt x="2012416" y="109308"/>
                </a:lnTo>
                <a:lnTo>
                  <a:pt x="2012111" y="106197"/>
                </a:lnTo>
                <a:lnTo>
                  <a:pt x="2010486" y="99847"/>
                </a:lnTo>
                <a:lnTo>
                  <a:pt x="2009241" y="97282"/>
                </a:lnTo>
                <a:lnTo>
                  <a:pt x="2005952" y="93827"/>
                </a:lnTo>
                <a:lnTo>
                  <a:pt x="2003907" y="92646"/>
                </a:lnTo>
                <a:lnTo>
                  <a:pt x="2002751" y="92354"/>
                </a:lnTo>
                <a:lnTo>
                  <a:pt x="2002751" y="109308"/>
                </a:lnTo>
                <a:lnTo>
                  <a:pt x="2002751" y="121488"/>
                </a:lnTo>
                <a:lnTo>
                  <a:pt x="1994623" y="131241"/>
                </a:lnTo>
                <a:lnTo>
                  <a:pt x="1991004" y="131241"/>
                </a:lnTo>
                <a:lnTo>
                  <a:pt x="1982800" y="121488"/>
                </a:lnTo>
                <a:lnTo>
                  <a:pt x="1982825" y="109308"/>
                </a:lnTo>
                <a:lnTo>
                  <a:pt x="1989378" y="99847"/>
                </a:lnTo>
                <a:lnTo>
                  <a:pt x="1996376" y="99847"/>
                </a:lnTo>
                <a:lnTo>
                  <a:pt x="2002751" y="109308"/>
                </a:lnTo>
                <a:lnTo>
                  <a:pt x="2002751" y="92354"/>
                </a:lnTo>
                <a:lnTo>
                  <a:pt x="1998980" y="91351"/>
                </a:lnTo>
                <a:lnTo>
                  <a:pt x="1996097" y="91020"/>
                </a:lnTo>
                <a:lnTo>
                  <a:pt x="1989531" y="91020"/>
                </a:lnTo>
                <a:lnTo>
                  <a:pt x="1973122" y="121488"/>
                </a:lnTo>
                <a:lnTo>
                  <a:pt x="1973453" y="124841"/>
                </a:lnTo>
                <a:lnTo>
                  <a:pt x="1989531" y="139839"/>
                </a:lnTo>
                <a:lnTo>
                  <a:pt x="1996097" y="139839"/>
                </a:lnTo>
                <a:lnTo>
                  <a:pt x="2012111" y="124841"/>
                </a:lnTo>
                <a:lnTo>
                  <a:pt x="2012442" y="121488"/>
                </a:lnTo>
                <a:close/>
              </a:path>
              <a:path w="2057400" h="142240">
                <a:moveTo>
                  <a:pt x="2057323" y="91478"/>
                </a:moveTo>
                <a:lnTo>
                  <a:pt x="2047735" y="91478"/>
                </a:lnTo>
                <a:lnTo>
                  <a:pt x="2047735" y="123113"/>
                </a:lnTo>
                <a:lnTo>
                  <a:pt x="2027631" y="91478"/>
                </a:lnTo>
                <a:lnTo>
                  <a:pt x="2019922" y="91478"/>
                </a:lnTo>
                <a:lnTo>
                  <a:pt x="2019922" y="139446"/>
                </a:lnTo>
                <a:lnTo>
                  <a:pt x="2029574" y="139446"/>
                </a:lnTo>
                <a:lnTo>
                  <a:pt x="2029574" y="107810"/>
                </a:lnTo>
                <a:lnTo>
                  <a:pt x="2049614" y="139446"/>
                </a:lnTo>
                <a:lnTo>
                  <a:pt x="2057323" y="139446"/>
                </a:lnTo>
                <a:lnTo>
                  <a:pt x="2057323" y="91478"/>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89" name="object 22">
            <a:extLst>
              <a:ext uri="{FF2B5EF4-FFF2-40B4-BE49-F238E27FC236}">
                <a16:creationId xmlns:a16="http://schemas.microsoft.com/office/drawing/2014/main" id="{7CCA15B0-6BBE-665D-E37C-5D5B55DF31CC}"/>
              </a:ext>
            </a:extLst>
          </p:cNvPr>
          <p:cNvPicPr/>
          <p:nvPr/>
        </p:nvPicPr>
        <p:blipFill>
          <a:blip r:embed="rId12" cstate="print"/>
          <a:stretch>
            <a:fillRect/>
          </a:stretch>
        </p:blipFill>
        <p:spPr>
          <a:xfrm>
            <a:off x="5579628" y="6250338"/>
            <a:ext cx="195710" cy="167424"/>
          </a:xfrm>
          <a:prstGeom prst="rect">
            <a:avLst/>
          </a:prstGeom>
        </p:spPr>
      </p:pic>
      <p:sp>
        <p:nvSpPr>
          <p:cNvPr id="90" name="object 23">
            <a:extLst>
              <a:ext uri="{FF2B5EF4-FFF2-40B4-BE49-F238E27FC236}">
                <a16:creationId xmlns:a16="http://schemas.microsoft.com/office/drawing/2014/main" id="{ED0E169C-11D1-7974-4937-222F24CE8DBC}"/>
              </a:ext>
            </a:extLst>
          </p:cNvPr>
          <p:cNvSpPr/>
          <p:nvPr/>
        </p:nvSpPr>
        <p:spPr>
          <a:xfrm>
            <a:off x="5515559" y="6172200"/>
            <a:ext cx="323850" cy="323850"/>
          </a:xfrm>
          <a:custGeom>
            <a:avLst/>
            <a:gdLst/>
            <a:ahLst/>
            <a:cxnLst/>
            <a:rect l="l" t="t" r="r" b="b"/>
            <a:pathLst>
              <a:path w="323850" h="323850">
                <a:moveTo>
                  <a:pt x="161884" y="0"/>
                </a:moveTo>
                <a:lnTo>
                  <a:pt x="98874" y="12722"/>
                </a:lnTo>
                <a:lnTo>
                  <a:pt x="47415" y="47415"/>
                </a:lnTo>
                <a:lnTo>
                  <a:pt x="12723" y="98874"/>
                </a:lnTo>
                <a:lnTo>
                  <a:pt x="0" y="161884"/>
                </a:lnTo>
                <a:lnTo>
                  <a:pt x="3289" y="194509"/>
                </a:lnTo>
                <a:lnTo>
                  <a:pt x="27648" y="252400"/>
                </a:lnTo>
                <a:lnTo>
                  <a:pt x="71375" y="296127"/>
                </a:lnTo>
                <a:lnTo>
                  <a:pt x="129261" y="320486"/>
                </a:lnTo>
                <a:lnTo>
                  <a:pt x="161884" y="323776"/>
                </a:lnTo>
                <a:lnTo>
                  <a:pt x="194509" y="320486"/>
                </a:lnTo>
                <a:lnTo>
                  <a:pt x="224899" y="311053"/>
                </a:lnTo>
                <a:lnTo>
                  <a:pt x="227585" y="309595"/>
                </a:lnTo>
                <a:lnTo>
                  <a:pt x="161884" y="309595"/>
                </a:lnTo>
                <a:lnTo>
                  <a:pt x="132115" y="306593"/>
                </a:lnTo>
                <a:lnTo>
                  <a:pt x="79298" y="284367"/>
                </a:lnTo>
                <a:lnTo>
                  <a:pt x="39408" y="244476"/>
                </a:lnTo>
                <a:lnTo>
                  <a:pt x="17182" y="191654"/>
                </a:lnTo>
                <a:lnTo>
                  <a:pt x="14180" y="161884"/>
                </a:lnTo>
                <a:lnTo>
                  <a:pt x="17182" y="132115"/>
                </a:lnTo>
                <a:lnTo>
                  <a:pt x="39408" y="79298"/>
                </a:lnTo>
                <a:lnTo>
                  <a:pt x="79298" y="39407"/>
                </a:lnTo>
                <a:lnTo>
                  <a:pt x="132115" y="17181"/>
                </a:lnTo>
                <a:lnTo>
                  <a:pt x="161884" y="14179"/>
                </a:lnTo>
                <a:lnTo>
                  <a:pt x="227584" y="14179"/>
                </a:lnTo>
                <a:lnTo>
                  <a:pt x="224899" y="12722"/>
                </a:lnTo>
                <a:lnTo>
                  <a:pt x="194509" y="3289"/>
                </a:lnTo>
                <a:lnTo>
                  <a:pt x="161884" y="0"/>
                </a:lnTo>
                <a:close/>
              </a:path>
              <a:path w="323850" h="323850">
                <a:moveTo>
                  <a:pt x="227584" y="14179"/>
                </a:moveTo>
                <a:lnTo>
                  <a:pt x="161884" y="14179"/>
                </a:lnTo>
                <a:lnTo>
                  <a:pt x="191654" y="17181"/>
                </a:lnTo>
                <a:lnTo>
                  <a:pt x="219384" y="25789"/>
                </a:lnTo>
                <a:lnTo>
                  <a:pt x="266335" y="57440"/>
                </a:lnTo>
                <a:lnTo>
                  <a:pt x="297986" y="104388"/>
                </a:lnTo>
                <a:lnTo>
                  <a:pt x="309596" y="161884"/>
                </a:lnTo>
                <a:lnTo>
                  <a:pt x="306595" y="191654"/>
                </a:lnTo>
                <a:lnTo>
                  <a:pt x="284368" y="244476"/>
                </a:lnTo>
                <a:lnTo>
                  <a:pt x="244477" y="284367"/>
                </a:lnTo>
                <a:lnTo>
                  <a:pt x="191654" y="306593"/>
                </a:lnTo>
                <a:lnTo>
                  <a:pt x="161884" y="309595"/>
                </a:lnTo>
                <a:lnTo>
                  <a:pt x="227585" y="309595"/>
                </a:lnTo>
                <a:lnTo>
                  <a:pt x="276360" y="276360"/>
                </a:lnTo>
                <a:lnTo>
                  <a:pt x="311053" y="224899"/>
                </a:lnTo>
                <a:lnTo>
                  <a:pt x="323776" y="161884"/>
                </a:lnTo>
                <a:lnTo>
                  <a:pt x="320487" y="129261"/>
                </a:lnTo>
                <a:lnTo>
                  <a:pt x="311053" y="98874"/>
                </a:lnTo>
                <a:lnTo>
                  <a:pt x="296127" y="71375"/>
                </a:lnTo>
                <a:lnTo>
                  <a:pt x="276360" y="47415"/>
                </a:lnTo>
                <a:lnTo>
                  <a:pt x="252400" y="27648"/>
                </a:lnTo>
                <a:lnTo>
                  <a:pt x="227584" y="14179"/>
                </a:lnTo>
                <a:close/>
              </a:path>
            </a:pathLst>
          </a:custGeom>
          <a:solidFill>
            <a:srgbClr val="5F6B5B"/>
          </a:solidFill>
        </p:spPr>
        <p:txBody>
          <a:bodyPr wrap="square" lIns="0" tIns="0" rIns="0" bIns="0" rtlCol="0"/>
          <a:lstStyle/>
          <a:p>
            <a:endParaRPr b="1">
              <a:solidFill>
                <a:srgbClr val="FF0000"/>
              </a:solidFill>
              <a:latin typeface="+mn-lt"/>
            </a:endParaRPr>
          </a:p>
        </p:txBody>
      </p:sp>
      <p:sp>
        <p:nvSpPr>
          <p:cNvPr id="91" name="object 24">
            <a:extLst>
              <a:ext uri="{FF2B5EF4-FFF2-40B4-BE49-F238E27FC236}">
                <a16:creationId xmlns:a16="http://schemas.microsoft.com/office/drawing/2014/main" id="{D5FA8430-8D56-0A56-9FB6-C2730EE808C0}"/>
              </a:ext>
            </a:extLst>
          </p:cNvPr>
          <p:cNvSpPr/>
          <p:nvPr/>
        </p:nvSpPr>
        <p:spPr>
          <a:xfrm>
            <a:off x="6347700" y="6548639"/>
            <a:ext cx="339725" cy="142875"/>
          </a:xfrm>
          <a:custGeom>
            <a:avLst/>
            <a:gdLst/>
            <a:ahLst/>
            <a:cxnLst/>
            <a:rect l="l" t="t" r="r" b="b"/>
            <a:pathLst>
              <a:path w="339725" h="142875">
                <a:moveTo>
                  <a:pt x="35750" y="142443"/>
                </a:moveTo>
                <a:lnTo>
                  <a:pt x="27292" y="124244"/>
                </a:lnTo>
                <a:lnTo>
                  <a:pt x="26581" y="122720"/>
                </a:lnTo>
                <a:lnTo>
                  <a:pt x="27559" y="122313"/>
                </a:lnTo>
                <a:lnTo>
                  <a:pt x="34036" y="113550"/>
                </a:lnTo>
                <a:lnTo>
                  <a:pt x="34137" y="113220"/>
                </a:lnTo>
                <a:lnTo>
                  <a:pt x="34302" y="111683"/>
                </a:lnTo>
                <a:lnTo>
                  <a:pt x="34353" y="105841"/>
                </a:lnTo>
                <a:lnTo>
                  <a:pt x="34201" y="104698"/>
                </a:lnTo>
                <a:lnTo>
                  <a:pt x="34099" y="103987"/>
                </a:lnTo>
                <a:lnTo>
                  <a:pt x="33997" y="103225"/>
                </a:lnTo>
                <a:lnTo>
                  <a:pt x="33629" y="102222"/>
                </a:lnTo>
                <a:lnTo>
                  <a:pt x="32524" y="99148"/>
                </a:lnTo>
                <a:lnTo>
                  <a:pt x="31521" y="97561"/>
                </a:lnTo>
                <a:lnTo>
                  <a:pt x="28956" y="95250"/>
                </a:lnTo>
                <a:lnTo>
                  <a:pt x="27470" y="94449"/>
                </a:lnTo>
                <a:lnTo>
                  <a:pt x="24384" y="93599"/>
                </a:lnTo>
                <a:lnTo>
                  <a:pt x="24384" y="106514"/>
                </a:lnTo>
                <a:lnTo>
                  <a:pt x="24384" y="111683"/>
                </a:lnTo>
                <a:lnTo>
                  <a:pt x="23901" y="113220"/>
                </a:lnTo>
                <a:lnTo>
                  <a:pt x="23799" y="113550"/>
                </a:lnTo>
                <a:lnTo>
                  <a:pt x="23393" y="114287"/>
                </a:lnTo>
                <a:lnTo>
                  <a:pt x="22326" y="115392"/>
                </a:lnTo>
                <a:lnTo>
                  <a:pt x="21704" y="115785"/>
                </a:lnTo>
                <a:lnTo>
                  <a:pt x="19723" y="116408"/>
                </a:lnTo>
                <a:lnTo>
                  <a:pt x="9842" y="116408"/>
                </a:lnTo>
                <a:lnTo>
                  <a:pt x="9842" y="102222"/>
                </a:lnTo>
                <a:lnTo>
                  <a:pt x="20294" y="102222"/>
                </a:lnTo>
                <a:lnTo>
                  <a:pt x="24384" y="106514"/>
                </a:lnTo>
                <a:lnTo>
                  <a:pt x="24384" y="93599"/>
                </a:lnTo>
                <a:lnTo>
                  <a:pt x="24104" y="93510"/>
                </a:lnTo>
                <a:lnTo>
                  <a:pt x="22288" y="93281"/>
                </a:lnTo>
                <a:lnTo>
                  <a:pt x="0" y="93281"/>
                </a:lnTo>
                <a:lnTo>
                  <a:pt x="0" y="142443"/>
                </a:lnTo>
                <a:lnTo>
                  <a:pt x="9842" y="142443"/>
                </a:lnTo>
                <a:lnTo>
                  <a:pt x="9842" y="124244"/>
                </a:lnTo>
                <a:lnTo>
                  <a:pt x="17805" y="124244"/>
                </a:lnTo>
                <a:lnTo>
                  <a:pt x="25717" y="142443"/>
                </a:lnTo>
                <a:lnTo>
                  <a:pt x="35750" y="142443"/>
                </a:lnTo>
                <a:close/>
              </a:path>
              <a:path w="339725" h="142875">
                <a:moveTo>
                  <a:pt x="74155" y="94145"/>
                </a:moveTo>
                <a:lnTo>
                  <a:pt x="70612" y="93827"/>
                </a:lnTo>
                <a:lnTo>
                  <a:pt x="59143" y="93332"/>
                </a:lnTo>
                <a:lnTo>
                  <a:pt x="51612" y="93281"/>
                </a:lnTo>
                <a:lnTo>
                  <a:pt x="50304" y="93459"/>
                </a:lnTo>
                <a:lnTo>
                  <a:pt x="41668" y="102336"/>
                </a:lnTo>
                <a:lnTo>
                  <a:pt x="41668" y="134480"/>
                </a:lnTo>
                <a:lnTo>
                  <a:pt x="53619" y="142786"/>
                </a:lnTo>
                <a:lnTo>
                  <a:pt x="58089" y="142735"/>
                </a:lnTo>
                <a:lnTo>
                  <a:pt x="70040" y="142176"/>
                </a:lnTo>
                <a:lnTo>
                  <a:pt x="74155" y="141782"/>
                </a:lnTo>
                <a:lnTo>
                  <a:pt x="74155" y="133540"/>
                </a:lnTo>
                <a:lnTo>
                  <a:pt x="54902" y="133540"/>
                </a:lnTo>
                <a:lnTo>
                  <a:pt x="54229" y="133426"/>
                </a:lnTo>
                <a:lnTo>
                  <a:pt x="52946" y="132930"/>
                </a:lnTo>
                <a:lnTo>
                  <a:pt x="52438" y="132499"/>
                </a:lnTo>
                <a:lnTo>
                  <a:pt x="51689" y="131203"/>
                </a:lnTo>
                <a:lnTo>
                  <a:pt x="51498" y="130314"/>
                </a:lnTo>
                <a:lnTo>
                  <a:pt x="51498" y="122389"/>
                </a:lnTo>
                <a:lnTo>
                  <a:pt x="70967" y="121843"/>
                </a:lnTo>
                <a:lnTo>
                  <a:pt x="70967" y="114084"/>
                </a:lnTo>
                <a:lnTo>
                  <a:pt x="51498" y="113550"/>
                </a:lnTo>
                <a:lnTo>
                  <a:pt x="51498" y="105067"/>
                </a:lnTo>
                <a:lnTo>
                  <a:pt x="51879" y="104038"/>
                </a:lnTo>
                <a:lnTo>
                  <a:pt x="53378" y="102717"/>
                </a:lnTo>
                <a:lnTo>
                  <a:pt x="54444" y="102387"/>
                </a:lnTo>
                <a:lnTo>
                  <a:pt x="74155" y="102387"/>
                </a:lnTo>
                <a:lnTo>
                  <a:pt x="74155" y="94145"/>
                </a:lnTo>
                <a:close/>
              </a:path>
              <a:path w="339725" h="142875">
                <a:moveTo>
                  <a:pt x="113220" y="123532"/>
                </a:moveTo>
                <a:lnTo>
                  <a:pt x="103098" y="113347"/>
                </a:lnTo>
                <a:lnTo>
                  <a:pt x="93383" y="113347"/>
                </a:lnTo>
                <a:lnTo>
                  <a:pt x="91935" y="112966"/>
                </a:lnTo>
                <a:lnTo>
                  <a:pt x="89992" y="111467"/>
                </a:lnTo>
                <a:lnTo>
                  <a:pt x="89496" y="110223"/>
                </a:lnTo>
                <a:lnTo>
                  <a:pt x="89496" y="105702"/>
                </a:lnTo>
                <a:lnTo>
                  <a:pt x="95631" y="101727"/>
                </a:lnTo>
                <a:lnTo>
                  <a:pt x="101587" y="101790"/>
                </a:lnTo>
                <a:lnTo>
                  <a:pt x="110896" y="102311"/>
                </a:lnTo>
                <a:lnTo>
                  <a:pt x="110896" y="94538"/>
                </a:lnTo>
                <a:lnTo>
                  <a:pt x="109702" y="94272"/>
                </a:lnTo>
                <a:lnTo>
                  <a:pt x="104952" y="93535"/>
                </a:lnTo>
                <a:lnTo>
                  <a:pt x="97828" y="92887"/>
                </a:lnTo>
                <a:lnTo>
                  <a:pt x="90919" y="92887"/>
                </a:lnTo>
                <a:lnTo>
                  <a:pt x="86995" y="93992"/>
                </a:lnTo>
                <a:lnTo>
                  <a:pt x="81508" y="98425"/>
                </a:lnTo>
                <a:lnTo>
                  <a:pt x="80137" y="101917"/>
                </a:lnTo>
                <a:lnTo>
                  <a:pt x="80137" y="114058"/>
                </a:lnTo>
                <a:lnTo>
                  <a:pt x="81381" y="117563"/>
                </a:lnTo>
                <a:lnTo>
                  <a:pt x="86385" y="121678"/>
                </a:lnTo>
                <a:lnTo>
                  <a:pt x="89992" y="122720"/>
                </a:lnTo>
                <a:lnTo>
                  <a:pt x="100457" y="122720"/>
                </a:lnTo>
                <a:lnTo>
                  <a:pt x="101688" y="123101"/>
                </a:lnTo>
                <a:lnTo>
                  <a:pt x="103416" y="124650"/>
                </a:lnTo>
                <a:lnTo>
                  <a:pt x="103847" y="125768"/>
                </a:lnTo>
                <a:lnTo>
                  <a:pt x="103847" y="130314"/>
                </a:lnTo>
                <a:lnTo>
                  <a:pt x="97358" y="134010"/>
                </a:lnTo>
                <a:lnTo>
                  <a:pt x="88684" y="133896"/>
                </a:lnTo>
                <a:lnTo>
                  <a:pt x="80733" y="133413"/>
                </a:lnTo>
                <a:lnTo>
                  <a:pt x="80733" y="141185"/>
                </a:lnTo>
                <a:lnTo>
                  <a:pt x="81749" y="141452"/>
                </a:lnTo>
                <a:lnTo>
                  <a:pt x="85356" y="142074"/>
                </a:lnTo>
                <a:lnTo>
                  <a:pt x="90843" y="142684"/>
                </a:lnTo>
                <a:lnTo>
                  <a:pt x="96151" y="142849"/>
                </a:lnTo>
                <a:lnTo>
                  <a:pt x="99555" y="142849"/>
                </a:lnTo>
                <a:lnTo>
                  <a:pt x="113220" y="132613"/>
                </a:lnTo>
                <a:lnTo>
                  <a:pt x="113220" y="123532"/>
                </a:lnTo>
                <a:close/>
              </a:path>
              <a:path w="339725" h="142875">
                <a:moveTo>
                  <a:pt x="120230" y="0"/>
                </a:moveTo>
                <a:lnTo>
                  <a:pt x="110070" y="0"/>
                </a:lnTo>
                <a:lnTo>
                  <a:pt x="102158" y="34683"/>
                </a:lnTo>
                <a:lnTo>
                  <a:pt x="92989" y="0"/>
                </a:lnTo>
                <a:lnTo>
                  <a:pt x="83959" y="0"/>
                </a:lnTo>
                <a:lnTo>
                  <a:pt x="74726" y="34683"/>
                </a:lnTo>
                <a:lnTo>
                  <a:pt x="66814" y="0"/>
                </a:lnTo>
                <a:lnTo>
                  <a:pt x="56642" y="0"/>
                </a:lnTo>
                <a:lnTo>
                  <a:pt x="68402" y="49161"/>
                </a:lnTo>
                <a:lnTo>
                  <a:pt x="78435" y="49161"/>
                </a:lnTo>
                <a:lnTo>
                  <a:pt x="88468" y="14478"/>
                </a:lnTo>
                <a:lnTo>
                  <a:pt x="98437" y="49161"/>
                </a:lnTo>
                <a:lnTo>
                  <a:pt x="108470" y="49161"/>
                </a:lnTo>
                <a:lnTo>
                  <a:pt x="120230" y="0"/>
                </a:lnTo>
                <a:close/>
              </a:path>
              <a:path w="339725" h="142875">
                <a:moveTo>
                  <a:pt x="130289" y="93281"/>
                </a:moveTo>
                <a:lnTo>
                  <a:pt x="120459" y="93281"/>
                </a:lnTo>
                <a:lnTo>
                  <a:pt x="120459" y="142443"/>
                </a:lnTo>
                <a:lnTo>
                  <a:pt x="130289" y="142443"/>
                </a:lnTo>
                <a:lnTo>
                  <a:pt x="130289" y="93281"/>
                </a:lnTo>
                <a:close/>
              </a:path>
              <a:path w="339725" h="142875">
                <a:moveTo>
                  <a:pt x="163423" y="49161"/>
                </a:moveTo>
                <a:lnTo>
                  <a:pt x="160185" y="38862"/>
                </a:lnTo>
                <a:lnTo>
                  <a:pt x="157416" y="30035"/>
                </a:lnTo>
                <a:lnTo>
                  <a:pt x="150647" y="8432"/>
                </a:lnTo>
                <a:lnTo>
                  <a:pt x="148005" y="0"/>
                </a:lnTo>
                <a:lnTo>
                  <a:pt x="147739" y="0"/>
                </a:lnTo>
                <a:lnTo>
                  <a:pt x="147739" y="30035"/>
                </a:lnTo>
                <a:lnTo>
                  <a:pt x="135648" y="30035"/>
                </a:lnTo>
                <a:lnTo>
                  <a:pt x="141693" y="8432"/>
                </a:lnTo>
                <a:lnTo>
                  <a:pt x="147739" y="30035"/>
                </a:lnTo>
                <a:lnTo>
                  <a:pt x="147739" y="0"/>
                </a:lnTo>
                <a:lnTo>
                  <a:pt x="135585" y="0"/>
                </a:lnTo>
                <a:lnTo>
                  <a:pt x="120167" y="49161"/>
                </a:lnTo>
                <a:lnTo>
                  <a:pt x="130263" y="49161"/>
                </a:lnTo>
                <a:lnTo>
                  <a:pt x="133324" y="38862"/>
                </a:lnTo>
                <a:lnTo>
                  <a:pt x="150063" y="38862"/>
                </a:lnTo>
                <a:lnTo>
                  <a:pt x="153187" y="49161"/>
                </a:lnTo>
                <a:lnTo>
                  <a:pt x="163423" y="49161"/>
                </a:lnTo>
                <a:close/>
              </a:path>
              <a:path w="339725" h="142875">
                <a:moveTo>
                  <a:pt x="170688" y="123532"/>
                </a:moveTo>
                <a:lnTo>
                  <a:pt x="160566" y="113347"/>
                </a:lnTo>
                <a:lnTo>
                  <a:pt x="150850" y="113347"/>
                </a:lnTo>
                <a:lnTo>
                  <a:pt x="149402" y="112966"/>
                </a:lnTo>
                <a:lnTo>
                  <a:pt x="147459" y="111467"/>
                </a:lnTo>
                <a:lnTo>
                  <a:pt x="146977" y="110223"/>
                </a:lnTo>
                <a:lnTo>
                  <a:pt x="146977" y="105702"/>
                </a:lnTo>
                <a:lnTo>
                  <a:pt x="153111" y="101727"/>
                </a:lnTo>
                <a:lnTo>
                  <a:pt x="159054" y="101790"/>
                </a:lnTo>
                <a:lnTo>
                  <a:pt x="168363" y="102311"/>
                </a:lnTo>
                <a:lnTo>
                  <a:pt x="168363" y="94538"/>
                </a:lnTo>
                <a:lnTo>
                  <a:pt x="167170" y="94272"/>
                </a:lnTo>
                <a:lnTo>
                  <a:pt x="162420" y="93535"/>
                </a:lnTo>
                <a:lnTo>
                  <a:pt x="155295" y="92887"/>
                </a:lnTo>
                <a:lnTo>
                  <a:pt x="148386" y="92887"/>
                </a:lnTo>
                <a:lnTo>
                  <a:pt x="144475" y="93992"/>
                </a:lnTo>
                <a:lnTo>
                  <a:pt x="138976" y="98425"/>
                </a:lnTo>
                <a:lnTo>
                  <a:pt x="137604" y="101917"/>
                </a:lnTo>
                <a:lnTo>
                  <a:pt x="137604" y="114058"/>
                </a:lnTo>
                <a:lnTo>
                  <a:pt x="138861" y="117563"/>
                </a:lnTo>
                <a:lnTo>
                  <a:pt x="143865" y="121678"/>
                </a:lnTo>
                <a:lnTo>
                  <a:pt x="147459" y="122720"/>
                </a:lnTo>
                <a:lnTo>
                  <a:pt x="157937" y="122720"/>
                </a:lnTo>
                <a:lnTo>
                  <a:pt x="159169" y="123101"/>
                </a:lnTo>
                <a:lnTo>
                  <a:pt x="160896" y="124650"/>
                </a:lnTo>
                <a:lnTo>
                  <a:pt x="161328" y="125768"/>
                </a:lnTo>
                <a:lnTo>
                  <a:pt x="161328" y="130314"/>
                </a:lnTo>
                <a:lnTo>
                  <a:pt x="154838" y="134010"/>
                </a:lnTo>
                <a:lnTo>
                  <a:pt x="146151" y="133896"/>
                </a:lnTo>
                <a:lnTo>
                  <a:pt x="138201" y="133413"/>
                </a:lnTo>
                <a:lnTo>
                  <a:pt x="138201" y="141185"/>
                </a:lnTo>
                <a:lnTo>
                  <a:pt x="139217" y="141452"/>
                </a:lnTo>
                <a:lnTo>
                  <a:pt x="142836" y="142074"/>
                </a:lnTo>
                <a:lnTo>
                  <a:pt x="148310" y="142684"/>
                </a:lnTo>
                <a:lnTo>
                  <a:pt x="153619" y="142849"/>
                </a:lnTo>
                <a:lnTo>
                  <a:pt x="157035" y="142849"/>
                </a:lnTo>
                <a:lnTo>
                  <a:pt x="170688" y="132613"/>
                </a:lnTo>
                <a:lnTo>
                  <a:pt x="170688" y="123532"/>
                </a:lnTo>
                <a:close/>
              </a:path>
              <a:path w="339725" h="142875">
                <a:moveTo>
                  <a:pt x="199161" y="0"/>
                </a:moveTo>
                <a:lnTo>
                  <a:pt x="162293" y="0"/>
                </a:lnTo>
                <a:lnTo>
                  <a:pt x="162293" y="8839"/>
                </a:lnTo>
                <a:lnTo>
                  <a:pt x="175780" y="8839"/>
                </a:lnTo>
                <a:lnTo>
                  <a:pt x="175780" y="49161"/>
                </a:lnTo>
                <a:lnTo>
                  <a:pt x="185610" y="49161"/>
                </a:lnTo>
                <a:lnTo>
                  <a:pt x="185610" y="8839"/>
                </a:lnTo>
                <a:lnTo>
                  <a:pt x="199161" y="8839"/>
                </a:lnTo>
                <a:lnTo>
                  <a:pt x="199161" y="0"/>
                </a:lnTo>
                <a:close/>
              </a:path>
              <a:path w="339725" h="142875">
                <a:moveTo>
                  <a:pt x="211620" y="93281"/>
                </a:moveTo>
                <a:lnTo>
                  <a:pt x="174739" y="93281"/>
                </a:lnTo>
                <a:lnTo>
                  <a:pt x="174739" y="102120"/>
                </a:lnTo>
                <a:lnTo>
                  <a:pt x="188239" y="102120"/>
                </a:lnTo>
                <a:lnTo>
                  <a:pt x="188239" y="142443"/>
                </a:lnTo>
                <a:lnTo>
                  <a:pt x="198069" y="142443"/>
                </a:lnTo>
                <a:lnTo>
                  <a:pt x="198069" y="102120"/>
                </a:lnTo>
                <a:lnTo>
                  <a:pt x="211620" y="102120"/>
                </a:lnTo>
                <a:lnTo>
                  <a:pt x="211620" y="93281"/>
                </a:lnTo>
                <a:close/>
              </a:path>
              <a:path w="339725" h="142875">
                <a:moveTo>
                  <a:pt x="236308" y="863"/>
                </a:moveTo>
                <a:lnTo>
                  <a:pt x="232765" y="546"/>
                </a:lnTo>
                <a:lnTo>
                  <a:pt x="221297" y="38"/>
                </a:lnTo>
                <a:lnTo>
                  <a:pt x="213753" y="0"/>
                </a:lnTo>
                <a:lnTo>
                  <a:pt x="212458" y="177"/>
                </a:lnTo>
                <a:lnTo>
                  <a:pt x="203822" y="9055"/>
                </a:lnTo>
                <a:lnTo>
                  <a:pt x="203822" y="41186"/>
                </a:lnTo>
                <a:lnTo>
                  <a:pt x="215773" y="49491"/>
                </a:lnTo>
                <a:lnTo>
                  <a:pt x="220243" y="49453"/>
                </a:lnTo>
                <a:lnTo>
                  <a:pt x="232194" y="48895"/>
                </a:lnTo>
                <a:lnTo>
                  <a:pt x="236308" y="48501"/>
                </a:lnTo>
                <a:lnTo>
                  <a:pt x="236308" y="40259"/>
                </a:lnTo>
                <a:lnTo>
                  <a:pt x="217055" y="40259"/>
                </a:lnTo>
                <a:lnTo>
                  <a:pt x="216382" y="40144"/>
                </a:lnTo>
                <a:lnTo>
                  <a:pt x="215099" y="39649"/>
                </a:lnTo>
                <a:lnTo>
                  <a:pt x="214591" y="39204"/>
                </a:lnTo>
                <a:lnTo>
                  <a:pt x="213842" y="37922"/>
                </a:lnTo>
                <a:lnTo>
                  <a:pt x="213652" y="37020"/>
                </a:lnTo>
                <a:lnTo>
                  <a:pt x="213652" y="29108"/>
                </a:lnTo>
                <a:lnTo>
                  <a:pt x="233121" y="28575"/>
                </a:lnTo>
                <a:lnTo>
                  <a:pt x="233121" y="20789"/>
                </a:lnTo>
                <a:lnTo>
                  <a:pt x="213652" y="20256"/>
                </a:lnTo>
                <a:lnTo>
                  <a:pt x="213652" y="11772"/>
                </a:lnTo>
                <a:lnTo>
                  <a:pt x="214020" y="10769"/>
                </a:lnTo>
                <a:lnTo>
                  <a:pt x="215531" y="9436"/>
                </a:lnTo>
                <a:lnTo>
                  <a:pt x="216598" y="9105"/>
                </a:lnTo>
                <a:lnTo>
                  <a:pt x="236308" y="9105"/>
                </a:lnTo>
                <a:lnTo>
                  <a:pt x="236308" y="863"/>
                </a:lnTo>
                <a:close/>
              </a:path>
              <a:path w="339725" h="142875">
                <a:moveTo>
                  <a:pt x="253746" y="142443"/>
                </a:moveTo>
                <a:lnTo>
                  <a:pt x="250507" y="132143"/>
                </a:lnTo>
                <a:lnTo>
                  <a:pt x="247738" y="123304"/>
                </a:lnTo>
                <a:lnTo>
                  <a:pt x="240969" y="101727"/>
                </a:lnTo>
                <a:lnTo>
                  <a:pt x="238328" y="93281"/>
                </a:lnTo>
                <a:lnTo>
                  <a:pt x="238061" y="93281"/>
                </a:lnTo>
                <a:lnTo>
                  <a:pt x="238061" y="123304"/>
                </a:lnTo>
                <a:lnTo>
                  <a:pt x="225971" y="123304"/>
                </a:lnTo>
                <a:lnTo>
                  <a:pt x="232016" y="101727"/>
                </a:lnTo>
                <a:lnTo>
                  <a:pt x="238061" y="123304"/>
                </a:lnTo>
                <a:lnTo>
                  <a:pt x="238061" y="93281"/>
                </a:lnTo>
                <a:lnTo>
                  <a:pt x="225907" y="93281"/>
                </a:lnTo>
                <a:lnTo>
                  <a:pt x="210489" y="142443"/>
                </a:lnTo>
                <a:lnTo>
                  <a:pt x="220586" y="142443"/>
                </a:lnTo>
                <a:lnTo>
                  <a:pt x="223647" y="132143"/>
                </a:lnTo>
                <a:lnTo>
                  <a:pt x="240385" y="132143"/>
                </a:lnTo>
                <a:lnTo>
                  <a:pt x="243509" y="142443"/>
                </a:lnTo>
                <a:lnTo>
                  <a:pt x="253746" y="142443"/>
                </a:lnTo>
                <a:close/>
              </a:path>
              <a:path w="339725" h="142875">
                <a:moveTo>
                  <a:pt x="279222" y="49161"/>
                </a:moveTo>
                <a:lnTo>
                  <a:pt x="270764" y="30962"/>
                </a:lnTo>
                <a:lnTo>
                  <a:pt x="270052" y="29438"/>
                </a:lnTo>
                <a:lnTo>
                  <a:pt x="271030" y="29032"/>
                </a:lnTo>
                <a:lnTo>
                  <a:pt x="277825" y="12547"/>
                </a:lnTo>
                <a:lnTo>
                  <a:pt x="277672" y="11417"/>
                </a:lnTo>
                <a:lnTo>
                  <a:pt x="277571" y="10706"/>
                </a:lnTo>
                <a:lnTo>
                  <a:pt x="277469" y="9944"/>
                </a:lnTo>
                <a:lnTo>
                  <a:pt x="277101" y="8928"/>
                </a:lnTo>
                <a:lnTo>
                  <a:pt x="276009" y="5867"/>
                </a:lnTo>
                <a:lnTo>
                  <a:pt x="274993" y="4267"/>
                </a:lnTo>
                <a:lnTo>
                  <a:pt x="272427" y="1968"/>
                </a:lnTo>
                <a:lnTo>
                  <a:pt x="270941" y="1155"/>
                </a:lnTo>
                <a:lnTo>
                  <a:pt x="267855" y="317"/>
                </a:lnTo>
                <a:lnTo>
                  <a:pt x="267855" y="13233"/>
                </a:lnTo>
                <a:lnTo>
                  <a:pt x="267855" y="18402"/>
                </a:lnTo>
                <a:lnTo>
                  <a:pt x="267373" y="19926"/>
                </a:lnTo>
                <a:lnTo>
                  <a:pt x="267271" y="20256"/>
                </a:lnTo>
                <a:lnTo>
                  <a:pt x="266865" y="21005"/>
                </a:lnTo>
                <a:lnTo>
                  <a:pt x="265798" y="22110"/>
                </a:lnTo>
                <a:lnTo>
                  <a:pt x="265188" y="22504"/>
                </a:lnTo>
                <a:lnTo>
                  <a:pt x="263207" y="23114"/>
                </a:lnTo>
                <a:lnTo>
                  <a:pt x="253314" y="23114"/>
                </a:lnTo>
                <a:lnTo>
                  <a:pt x="253314" y="8928"/>
                </a:lnTo>
                <a:lnTo>
                  <a:pt x="263766" y="8928"/>
                </a:lnTo>
                <a:lnTo>
                  <a:pt x="267855" y="13233"/>
                </a:lnTo>
                <a:lnTo>
                  <a:pt x="267855" y="317"/>
                </a:lnTo>
                <a:lnTo>
                  <a:pt x="267576" y="228"/>
                </a:lnTo>
                <a:lnTo>
                  <a:pt x="265760" y="0"/>
                </a:lnTo>
                <a:lnTo>
                  <a:pt x="243484" y="0"/>
                </a:lnTo>
                <a:lnTo>
                  <a:pt x="243484" y="49161"/>
                </a:lnTo>
                <a:lnTo>
                  <a:pt x="253314" y="49161"/>
                </a:lnTo>
                <a:lnTo>
                  <a:pt x="253314" y="30962"/>
                </a:lnTo>
                <a:lnTo>
                  <a:pt x="261289" y="30962"/>
                </a:lnTo>
                <a:lnTo>
                  <a:pt x="269189" y="49161"/>
                </a:lnTo>
                <a:lnTo>
                  <a:pt x="279222" y="49161"/>
                </a:lnTo>
                <a:close/>
              </a:path>
              <a:path w="339725" h="142875">
                <a:moveTo>
                  <a:pt x="297789" y="93281"/>
                </a:moveTo>
                <a:lnTo>
                  <a:pt x="287959" y="93281"/>
                </a:lnTo>
                <a:lnTo>
                  <a:pt x="287959" y="125704"/>
                </a:lnTo>
                <a:lnTo>
                  <a:pt x="267360" y="93281"/>
                </a:lnTo>
                <a:lnTo>
                  <a:pt x="259461" y="93281"/>
                </a:lnTo>
                <a:lnTo>
                  <a:pt x="259461" y="142443"/>
                </a:lnTo>
                <a:lnTo>
                  <a:pt x="269354" y="142443"/>
                </a:lnTo>
                <a:lnTo>
                  <a:pt x="269354" y="110020"/>
                </a:lnTo>
                <a:lnTo>
                  <a:pt x="289890" y="142443"/>
                </a:lnTo>
                <a:lnTo>
                  <a:pt x="297789" y="142443"/>
                </a:lnTo>
                <a:lnTo>
                  <a:pt x="297789" y="93281"/>
                </a:lnTo>
                <a:close/>
              </a:path>
              <a:path w="339725" h="142875">
                <a:moveTo>
                  <a:pt x="339585" y="93281"/>
                </a:moveTo>
                <a:lnTo>
                  <a:pt x="302717" y="93281"/>
                </a:lnTo>
                <a:lnTo>
                  <a:pt x="302717" y="102120"/>
                </a:lnTo>
                <a:lnTo>
                  <a:pt x="316204" y="102120"/>
                </a:lnTo>
                <a:lnTo>
                  <a:pt x="316204" y="142443"/>
                </a:lnTo>
                <a:lnTo>
                  <a:pt x="326034" y="142443"/>
                </a:lnTo>
                <a:lnTo>
                  <a:pt x="326034" y="102120"/>
                </a:lnTo>
                <a:lnTo>
                  <a:pt x="339585" y="102120"/>
                </a:lnTo>
                <a:lnTo>
                  <a:pt x="339585" y="93281"/>
                </a:lnTo>
                <a:close/>
              </a:path>
            </a:pathLst>
          </a:custGeom>
          <a:solidFill>
            <a:srgbClr val="434242"/>
          </a:solidFill>
        </p:spPr>
        <p:txBody>
          <a:bodyPr wrap="square" lIns="0" tIns="0" rIns="0" bIns="0" rtlCol="0"/>
          <a:lstStyle/>
          <a:p>
            <a:endParaRPr b="1">
              <a:solidFill>
                <a:srgbClr val="FF0000"/>
              </a:solidFill>
              <a:latin typeface="+mn-lt"/>
            </a:endParaRPr>
          </a:p>
        </p:txBody>
      </p:sp>
      <p:pic>
        <p:nvPicPr>
          <p:cNvPr id="92" name="object 25">
            <a:extLst>
              <a:ext uri="{FF2B5EF4-FFF2-40B4-BE49-F238E27FC236}">
                <a16:creationId xmlns:a16="http://schemas.microsoft.com/office/drawing/2014/main" id="{FA575592-BE54-30E0-133A-EABE54F2598D}"/>
              </a:ext>
            </a:extLst>
          </p:cNvPr>
          <p:cNvPicPr/>
          <p:nvPr/>
        </p:nvPicPr>
        <p:blipFill>
          <a:blip r:embed="rId13" cstate="print"/>
          <a:stretch>
            <a:fillRect/>
          </a:stretch>
        </p:blipFill>
        <p:spPr>
          <a:xfrm>
            <a:off x="6452181" y="6233600"/>
            <a:ext cx="130269" cy="186811"/>
          </a:xfrm>
          <a:prstGeom prst="rect">
            <a:avLst/>
          </a:prstGeom>
        </p:spPr>
      </p:pic>
      <p:sp>
        <p:nvSpPr>
          <p:cNvPr id="93" name="object 26">
            <a:extLst>
              <a:ext uri="{FF2B5EF4-FFF2-40B4-BE49-F238E27FC236}">
                <a16:creationId xmlns:a16="http://schemas.microsoft.com/office/drawing/2014/main" id="{7B684A2C-C6A3-4556-4EB8-F27C470A67D5}"/>
              </a:ext>
            </a:extLst>
          </p:cNvPr>
          <p:cNvSpPr/>
          <p:nvPr/>
        </p:nvSpPr>
        <p:spPr>
          <a:xfrm>
            <a:off x="6362700" y="6172200"/>
            <a:ext cx="309880" cy="309880"/>
          </a:xfrm>
          <a:custGeom>
            <a:avLst/>
            <a:gdLst/>
            <a:ahLst/>
            <a:cxnLst/>
            <a:rect l="l" t="t" r="r" b="b"/>
            <a:pathLst>
              <a:path w="309879" h="309880">
                <a:moveTo>
                  <a:pt x="154804" y="0"/>
                </a:moveTo>
                <a:lnTo>
                  <a:pt x="94547" y="12166"/>
                </a:lnTo>
                <a:lnTo>
                  <a:pt x="45338" y="45337"/>
                </a:lnTo>
                <a:lnTo>
                  <a:pt x="12166" y="94546"/>
                </a:lnTo>
                <a:lnTo>
                  <a:pt x="0" y="154802"/>
                </a:lnTo>
                <a:lnTo>
                  <a:pt x="3146" y="186000"/>
                </a:lnTo>
                <a:lnTo>
                  <a:pt x="26444" y="241353"/>
                </a:lnTo>
                <a:lnTo>
                  <a:pt x="68256" y="283165"/>
                </a:lnTo>
                <a:lnTo>
                  <a:pt x="123609" y="306460"/>
                </a:lnTo>
                <a:lnTo>
                  <a:pt x="154804" y="309606"/>
                </a:lnTo>
                <a:lnTo>
                  <a:pt x="185999" y="306460"/>
                </a:lnTo>
                <a:lnTo>
                  <a:pt x="215057" y="297438"/>
                </a:lnTo>
                <a:lnTo>
                  <a:pt x="217724" y="295991"/>
                </a:lnTo>
                <a:lnTo>
                  <a:pt x="154804" y="295991"/>
                </a:lnTo>
                <a:lnTo>
                  <a:pt x="126349" y="293122"/>
                </a:lnTo>
                <a:lnTo>
                  <a:pt x="75864" y="271879"/>
                </a:lnTo>
                <a:lnTo>
                  <a:pt x="45432" y="244094"/>
                </a:lnTo>
                <a:lnTo>
                  <a:pt x="36983" y="232624"/>
                </a:lnTo>
                <a:lnTo>
                  <a:pt x="62392" y="217954"/>
                </a:lnTo>
                <a:lnTo>
                  <a:pt x="28494" y="217954"/>
                </a:lnTo>
                <a:lnTo>
                  <a:pt x="22152" y="203263"/>
                </a:lnTo>
                <a:lnTo>
                  <a:pt x="17482" y="187765"/>
                </a:lnTo>
                <a:lnTo>
                  <a:pt x="14598" y="171574"/>
                </a:lnTo>
                <a:lnTo>
                  <a:pt x="13611" y="154802"/>
                </a:lnTo>
                <a:lnTo>
                  <a:pt x="16480" y="126345"/>
                </a:lnTo>
                <a:lnTo>
                  <a:pt x="37726" y="75858"/>
                </a:lnTo>
                <a:lnTo>
                  <a:pt x="75861" y="37725"/>
                </a:lnTo>
                <a:lnTo>
                  <a:pt x="126349" y="16479"/>
                </a:lnTo>
                <a:lnTo>
                  <a:pt x="154804" y="13610"/>
                </a:lnTo>
                <a:lnTo>
                  <a:pt x="217719" y="13610"/>
                </a:lnTo>
                <a:lnTo>
                  <a:pt x="215057" y="12166"/>
                </a:lnTo>
                <a:lnTo>
                  <a:pt x="185999" y="3145"/>
                </a:lnTo>
                <a:lnTo>
                  <a:pt x="154804" y="0"/>
                </a:lnTo>
                <a:close/>
              </a:path>
              <a:path w="309879" h="309880">
                <a:moveTo>
                  <a:pt x="295877" y="91669"/>
                </a:moveTo>
                <a:lnTo>
                  <a:pt x="281128" y="91669"/>
                </a:lnTo>
                <a:lnTo>
                  <a:pt x="287461" y="106357"/>
                </a:lnTo>
                <a:lnTo>
                  <a:pt x="292125" y="121850"/>
                </a:lnTo>
                <a:lnTo>
                  <a:pt x="295006" y="138036"/>
                </a:lnTo>
                <a:lnTo>
                  <a:pt x="295992" y="154802"/>
                </a:lnTo>
                <a:lnTo>
                  <a:pt x="293124" y="183259"/>
                </a:lnTo>
                <a:lnTo>
                  <a:pt x="271880" y="233748"/>
                </a:lnTo>
                <a:lnTo>
                  <a:pt x="233748" y="271879"/>
                </a:lnTo>
                <a:lnTo>
                  <a:pt x="183259" y="293122"/>
                </a:lnTo>
                <a:lnTo>
                  <a:pt x="154804" y="295991"/>
                </a:lnTo>
                <a:lnTo>
                  <a:pt x="217724" y="295991"/>
                </a:lnTo>
                <a:lnTo>
                  <a:pt x="264265" y="264264"/>
                </a:lnTo>
                <a:lnTo>
                  <a:pt x="297437" y="215057"/>
                </a:lnTo>
                <a:lnTo>
                  <a:pt x="309604" y="154802"/>
                </a:lnTo>
                <a:lnTo>
                  <a:pt x="306458" y="123605"/>
                </a:lnTo>
                <a:lnTo>
                  <a:pt x="297438" y="94546"/>
                </a:lnTo>
                <a:lnTo>
                  <a:pt x="295877" y="91669"/>
                </a:lnTo>
                <a:close/>
              </a:path>
              <a:path w="309879" h="309880">
                <a:moveTo>
                  <a:pt x="217719" y="13610"/>
                </a:moveTo>
                <a:lnTo>
                  <a:pt x="154804" y="13610"/>
                </a:lnTo>
                <a:lnTo>
                  <a:pt x="183259" y="16479"/>
                </a:lnTo>
                <a:lnTo>
                  <a:pt x="209764" y="24707"/>
                </a:lnTo>
                <a:lnTo>
                  <a:pt x="254642" y="54964"/>
                </a:lnTo>
                <a:lnTo>
                  <a:pt x="272642" y="77000"/>
                </a:lnTo>
                <a:lnTo>
                  <a:pt x="28494" y="217954"/>
                </a:lnTo>
                <a:lnTo>
                  <a:pt x="62392" y="217954"/>
                </a:lnTo>
                <a:lnTo>
                  <a:pt x="281128" y="91669"/>
                </a:lnTo>
                <a:lnTo>
                  <a:pt x="295877" y="91669"/>
                </a:lnTo>
                <a:lnTo>
                  <a:pt x="283165" y="68248"/>
                </a:lnTo>
                <a:lnTo>
                  <a:pt x="264265" y="45337"/>
                </a:lnTo>
                <a:lnTo>
                  <a:pt x="241355" y="26438"/>
                </a:lnTo>
                <a:lnTo>
                  <a:pt x="217719" y="13610"/>
                </a:lnTo>
                <a:close/>
              </a:path>
            </a:pathLst>
          </a:custGeom>
          <a:solidFill>
            <a:srgbClr val="5F6B5B"/>
          </a:solidFill>
        </p:spPr>
        <p:txBody>
          <a:bodyPr wrap="square" lIns="0" tIns="0" rIns="0" bIns="0" rtlCol="0"/>
          <a:lstStyle/>
          <a:p>
            <a:endParaRPr b="1">
              <a:solidFill>
                <a:srgbClr val="FF0000"/>
              </a:solidFill>
              <a:latin typeface="+mn-lt"/>
            </a:endParaRPr>
          </a:p>
        </p:txBody>
      </p:sp>
      <p:sp>
        <p:nvSpPr>
          <p:cNvPr id="4" name="TextBox 3">
            <a:extLst>
              <a:ext uri="{FF2B5EF4-FFF2-40B4-BE49-F238E27FC236}">
                <a16:creationId xmlns:a16="http://schemas.microsoft.com/office/drawing/2014/main" id="{8ED6EFEB-F921-EACF-1CDE-4822A9A635AD}"/>
              </a:ext>
            </a:extLst>
          </p:cNvPr>
          <p:cNvSpPr txBox="1"/>
          <p:nvPr/>
        </p:nvSpPr>
        <p:spPr>
          <a:xfrm>
            <a:off x="845933" y="862557"/>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pic>
        <p:nvPicPr>
          <p:cNvPr id="12" name="object 11">
            <a:extLst>
              <a:ext uri="{FF2B5EF4-FFF2-40B4-BE49-F238E27FC236}">
                <a16:creationId xmlns:a16="http://schemas.microsoft.com/office/drawing/2014/main" id="{E0A9A44E-E8D3-D814-441C-9A9C2F19FDA5}"/>
              </a:ext>
            </a:extLst>
          </p:cNvPr>
          <p:cNvPicPr/>
          <p:nvPr/>
        </p:nvPicPr>
        <p:blipFill>
          <a:blip r:embed="rId14" cstate="print"/>
          <a:stretch>
            <a:fillRect/>
          </a:stretch>
        </p:blipFill>
        <p:spPr>
          <a:xfrm>
            <a:off x="775896" y="7018399"/>
            <a:ext cx="1672409" cy="3886580"/>
          </a:xfrm>
          <a:prstGeom prst="rect">
            <a:avLst/>
          </a:prstGeom>
        </p:spPr>
      </p:pic>
      <p:pic>
        <p:nvPicPr>
          <p:cNvPr id="13" name="object 12">
            <a:extLst>
              <a:ext uri="{FF2B5EF4-FFF2-40B4-BE49-F238E27FC236}">
                <a16:creationId xmlns:a16="http://schemas.microsoft.com/office/drawing/2014/main" id="{78DCEDC6-621E-7392-A8D4-9941249BE9AA}"/>
              </a:ext>
            </a:extLst>
          </p:cNvPr>
          <p:cNvPicPr/>
          <p:nvPr/>
        </p:nvPicPr>
        <p:blipFill>
          <a:blip r:embed="rId15" cstate="print"/>
          <a:stretch>
            <a:fillRect/>
          </a:stretch>
        </p:blipFill>
        <p:spPr>
          <a:xfrm>
            <a:off x="2633025" y="7011217"/>
            <a:ext cx="1672409" cy="3886580"/>
          </a:xfrm>
          <a:prstGeom prst="rect">
            <a:avLst/>
          </a:prstGeom>
        </p:spPr>
      </p:pic>
      <p:sp>
        <p:nvSpPr>
          <p:cNvPr id="15" name="object 21">
            <a:extLst>
              <a:ext uri="{FF2B5EF4-FFF2-40B4-BE49-F238E27FC236}">
                <a16:creationId xmlns:a16="http://schemas.microsoft.com/office/drawing/2014/main" id="{366278CB-4AD3-929E-AF32-C3FAFD5FFAF0}"/>
              </a:ext>
            </a:extLst>
          </p:cNvPr>
          <p:cNvSpPr txBox="1"/>
          <p:nvPr/>
        </p:nvSpPr>
        <p:spPr>
          <a:xfrm>
            <a:off x="1137598" y="11038394"/>
            <a:ext cx="890905" cy="320601"/>
          </a:xfrm>
          <a:prstGeom prst="rect">
            <a:avLst/>
          </a:prstGeom>
        </p:spPr>
        <p:txBody>
          <a:bodyPr vert="horz" wrap="square" lIns="0" tIns="12700" rIns="0" bIns="0" rtlCol="0">
            <a:spAutoFit/>
          </a:bodyPr>
          <a:lstStyle/>
          <a:p>
            <a:pPr marL="12700">
              <a:lnSpc>
                <a:spcPct val="100000"/>
              </a:lnSpc>
              <a:spcBef>
                <a:spcPts val="100"/>
              </a:spcBef>
            </a:pPr>
            <a:r>
              <a:rPr lang="en-US" sz="2000" b="1" spc="-35" dirty="0">
                <a:solidFill>
                  <a:schemeClr val="tx1"/>
                </a:solidFill>
                <a:latin typeface="Tahoma" panose="020B0604030504040204" pitchFamily="34" charset="0"/>
                <a:ea typeface="Tahoma" panose="020B0604030504040204" pitchFamily="34" charset="0"/>
                <a:cs typeface="Tahoma" panose="020B0604030504040204" pitchFamily="34" charset="0"/>
              </a:rPr>
              <a:t>RS253</a:t>
            </a:r>
            <a:endParaRP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object 22">
            <a:extLst>
              <a:ext uri="{FF2B5EF4-FFF2-40B4-BE49-F238E27FC236}">
                <a16:creationId xmlns:a16="http://schemas.microsoft.com/office/drawing/2014/main" id="{2F02CF39-ED3B-0EBA-268F-D15E1CF2A07A}"/>
              </a:ext>
            </a:extLst>
          </p:cNvPr>
          <p:cNvSpPr txBox="1"/>
          <p:nvPr/>
        </p:nvSpPr>
        <p:spPr>
          <a:xfrm>
            <a:off x="3045356" y="10988763"/>
            <a:ext cx="913130" cy="320601"/>
          </a:xfrm>
          <a:prstGeom prst="rect">
            <a:avLst/>
          </a:prstGeom>
        </p:spPr>
        <p:txBody>
          <a:bodyPr vert="horz" wrap="square" lIns="0" tIns="12700" rIns="0" bIns="0" rtlCol="0">
            <a:spAutoFit/>
          </a:bodyPr>
          <a:lstStyle/>
          <a:p>
            <a:pPr marL="12700">
              <a:lnSpc>
                <a:spcPct val="100000"/>
              </a:lnSpc>
              <a:spcBef>
                <a:spcPts val="100"/>
              </a:spcBef>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RS254</a:t>
            </a:r>
            <a:endParaRP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object 23">
            <a:extLst>
              <a:ext uri="{FF2B5EF4-FFF2-40B4-BE49-F238E27FC236}">
                <a16:creationId xmlns:a16="http://schemas.microsoft.com/office/drawing/2014/main" id="{9AAB37B4-02F8-B512-0733-949BBDD075EE}"/>
              </a:ext>
            </a:extLst>
          </p:cNvPr>
          <p:cNvPicPr/>
          <p:nvPr/>
        </p:nvPicPr>
        <p:blipFill>
          <a:blip r:embed="rId16" cstate="print"/>
          <a:stretch>
            <a:fillRect/>
          </a:stretch>
        </p:blipFill>
        <p:spPr>
          <a:xfrm>
            <a:off x="4491271" y="7011217"/>
            <a:ext cx="1672409" cy="3886580"/>
          </a:xfrm>
          <a:prstGeom prst="rect">
            <a:avLst/>
          </a:prstGeom>
        </p:spPr>
      </p:pic>
      <p:pic>
        <p:nvPicPr>
          <p:cNvPr id="18" name="object 24">
            <a:extLst>
              <a:ext uri="{FF2B5EF4-FFF2-40B4-BE49-F238E27FC236}">
                <a16:creationId xmlns:a16="http://schemas.microsoft.com/office/drawing/2014/main" id="{5D25AF82-83F7-4EE3-791F-63A860B7CB51}"/>
              </a:ext>
            </a:extLst>
          </p:cNvPr>
          <p:cNvPicPr/>
          <p:nvPr/>
        </p:nvPicPr>
        <p:blipFill>
          <a:blip r:embed="rId17" cstate="print"/>
          <a:stretch>
            <a:fillRect/>
          </a:stretch>
        </p:blipFill>
        <p:spPr>
          <a:xfrm>
            <a:off x="6290490" y="7011217"/>
            <a:ext cx="1672409" cy="3886580"/>
          </a:xfrm>
          <a:prstGeom prst="rect">
            <a:avLst/>
          </a:prstGeom>
        </p:spPr>
      </p:pic>
      <p:sp>
        <p:nvSpPr>
          <p:cNvPr id="19" name="object 25">
            <a:extLst>
              <a:ext uri="{FF2B5EF4-FFF2-40B4-BE49-F238E27FC236}">
                <a16:creationId xmlns:a16="http://schemas.microsoft.com/office/drawing/2014/main" id="{9539FC2D-AC9A-14D6-CB3D-20BD7F50E4DC}"/>
              </a:ext>
            </a:extLst>
          </p:cNvPr>
          <p:cNvSpPr txBox="1"/>
          <p:nvPr/>
        </p:nvSpPr>
        <p:spPr>
          <a:xfrm>
            <a:off x="4975339" y="11081996"/>
            <a:ext cx="890904" cy="320601"/>
          </a:xfrm>
          <a:prstGeom prst="rect">
            <a:avLst/>
          </a:prstGeom>
        </p:spPr>
        <p:txBody>
          <a:bodyPr vert="horz" wrap="square" lIns="0" tIns="12700" rIns="0" bIns="0" rtlCol="0">
            <a:spAutoFit/>
          </a:bodyPr>
          <a:lstStyle/>
          <a:p>
            <a:pPr marL="12700">
              <a:lnSpc>
                <a:spcPct val="100000"/>
              </a:lnSpc>
              <a:spcBef>
                <a:spcPts val="100"/>
              </a:spcBef>
            </a:pPr>
            <a:r>
              <a:rPr lang="en-US" sz="2000" b="1" spc="-155" dirty="0">
                <a:solidFill>
                  <a:schemeClr val="tx1"/>
                </a:solidFill>
                <a:latin typeface="Tahoma" panose="020B0604030504040204" pitchFamily="34" charset="0"/>
                <a:ea typeface="Tahoma" panose="020B0604030504040204" pitchFamily="34" charset="0"/>
                <a:cs typeface="Tahoma" panose="020B0604030504040204" pitchFamily="34" charset="0"/>
              </a:rPr>
              <a:t>RS255</a:t>
            </a:r>
            <a:endParaRP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bject 26">
            <a:extLst>
              <a:ext uri="{FF2B5EF4-FFF2-40B4-BE49-F238E27FC236}">
                <a16:creationId xmlns:a16="http://schemas.microsoft.com/office/drawing/2014/main" id="{2BA25268-9CAB-EC31-1800-C2906293FD2A}"/>
              </a:ext>
            </a:extLst>
          </p:cNvPr>
          <p:cNvSpPr txBox="1"/>
          <p:nvPr/>
        </p:nvSpPr>
        <p:spPr>
          <a:xfrm>
            <a:off x="6290489" y="11081996"/>
            <a:ext cx="1672410" cy="553998"/>
          </a:xfrm>
          <a:prstGeom prst="rect">
            <a:avLst/>
          </a:prstGeom>
        </p:spPr>
        <p:txBody>
          <a:bodyPr vert="horz" wrap="square" lIns="0" tIns="12700" rIns="0" bIns="0" rtlCol="0">
            <a:spAutoFit/>
          </a:bodyPr>
          <a:lstStyle/>
          <a:p>
            <a:pPr algn="ctr">
              <a:lnSpc>
                <a:spcPts val="2175"/>
              </a:lnSpc>
              <a:spcBef>
                <a:spcPts val="100"/>
              </a:spcBef>
            </a:pPr>
            <a:r>
              <a:rPr lang="en-US" b="1" spc="-20" dirty="0">
                <a:solidFill>
                  <a:schemeClr val="tx1"/>
                </a:solidFill>
                <a:latin typeface="Tahoma" panose="020B0604030504040204" pitchFamily="34" charset="0"/>
                <a:ea typeface="Tahoma" panose="020B0604030504040204" pitchFamily="34" charset="0"/>
                <a:cs typeface="Tahoma" panose="020B0604030504040204" pitchFamily="34" charset="0"/>
              </a:rPr>
              <a:t>RS256</a:t>
            </a:r>
            <a:endParaRPr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ts val="2175"/>
              </a:lnSpc>
            </a:pPr>
            <a:r>
              <a:rPr b="1" spc="50" dirty="0">
                <a:solidFill>
                  <a:schemeClr val="tx1"/>
                </a:solidFill>
                <a:latin typeface="Tahoma" panose="020B0604030504040204" pitchFamily="34" charset="0"/>
                <a:ea typeface="Tahoma" panose="020B0604030504040204" pitchFamily="34" charset="0"/>
                <a:cs typeface="Tahoma" panose="020B0604030504040204" pitchFamily="34" charset="0"/>
              </a:rPr>
              <a:t>GREY&amp;GOLD</a:t>
            </a:r>
            <a:endParaRPr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0EE568B9-2F72-CEC8-2AD4-82C68FE01A39}"/>
              </a:ext>
            </a:extLst>
          </p:cNvPr>
          <p:cNvSpPr txBox="1"/>
          <p:nvPr/>
        </p:nvSpPr>
        <p:spPr>
          <a:xfrm>
            <a:off x="347364" y="261755"/>
            <a:ext cx="4562467" cy="646331"/>
          </a:xfrm>
          <a:prstGeom prst="rect">
            <a:avLst/>
          </a:prstGeom>
          <a:noFill/>
        </p:spPr>
        <p:txBody>
          <a:bodyPr wrap="none" rtlCol="0">
            <a:spAutoFit/>
          </a:bodyPr>
          <a:lstStyle/>
          <a:p>
            <a:r>
              <a:rPr lang="en-US" sz="3600" b="1" dirty="0">
                <a:solidFill>
                  <a:schemeClr val="bg1"/>
                </a:solidFill>
                <a:latin typeface="+mn-lt"/>
              </a:rPr>
              <a:t>UV PANEL HIGH GLOSS</a:t>
            </a:r>
            <a:endParaRPr lang="en-ZA" sz="3600" b="1" dirty="0">
              <a:solidFill>
                <a:schemeClr val="bg1"/>
              </a:solidFill>
              <a:latin typeface="+mn-lt"/>
            </a:endParaRPr>
          </a:p>
        </p:txBody>
      </p:sp>
      <p:pic>
        <p:nvPicPr>
          <p:cNvPr id="22" name="object 14">
            <a:extLst>
              <a:ext uri="{FF2B5EF4-FFF2-40B4-BE49-F238E27FC236}">
                <a16:creationId xmlns:a16="http://schemas.microsoft.com/office/drawing/2014/main" id="{D890947B-14B8-D048-AB66-06A6D98099D1}"/>
              </a:ext>
            </a:extLst>
          </p:cNvPr>
          <p:cNvPicPr/>
          <p:nvPr/>
        </p:nvPicPr>
        <p:blipFill>
          <a:blip r:embed="rId18" cstate="print"/>
          <a:stretch>
            <a:fillRect/>
          </a:stretch>
        </p:blipFill>
        <p:spPr>
          <a:xfrm>
            <a:off x="347364" y="1573377"/>
            <a:ext cx="7791089" cy="4363150"/>
          </a:xfrm>
          <a:prstGeom prst="rect">
            <a:avLst/>
          </a:prstGeom>
        </p:spPr>
      </p:pic>
      <p:pic>
        <p:nvPicPr>
          <p:cNvPr id="23" name="Picture 22">
            <a:extLst>
              <a:ext uri="{FF2B5EF4-FFF2-40B4-BE49-F238E27FC236}">
                <a16:creationId xmlns:a16="http://schemas.microsoft.com/office/drawing/2014/main" id="{B19B49A6-1D2C-355E-BFDD-1BFA2F95AA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4542" y="227314"/>
            <a:ext cx="2043912" cy="1753886"/>
          </a:xfrm>
          <a:prstGeom prst="rect">
            <a:avLst/>
          </a:prstGeom>
        </p:spPr>
      </p:pic>
    </p:spTree>
    <p:extLst>
      <p:ext uri="{BB962C8B-B14F-4D97-AF65-F5344CB8AC3E}">
        <p14:creationId xmlns:p14="http://schemas.microsoft.com/office/powerpoint/2010/main" val="3886438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04494" y="1561874"/>
            <a:ext cx="7679056" cy="4481329"/>
          </a:xfrm>
          <a:prstGeom prst="rect">
            <a:avLst/>
          </a:prstGeom>
        </p:spPr>
      </p:pic>
      <p:sp>
        <p:nvSpPr>
          <p:cNvPr id="4" name="object 4"/>
          <p:cNvSpPr/>
          <p:nvPr/>
        </p:nvSpPr>
        <p:spPr>
          <a:xfrm>
            <a:off x="1087182" y="6300180"/>
            <a:ext cx="130175" cy="146685"/>
          </a:xfrm>
          <a:custGeom>
            <a:avLst/>
            <a:gdLst/>
            <a:ahLst/>
            <a:cxnLst/>
            <a:rect l="l" t="t" r="r" b="b"/>
            <a:pathLst>
              <a:path w="130175" h="146684">
                <a:moveTo>
                  <a:pt x="91135" y="129540"/>
                </a:moveTo>
                <a:lnTo>
                  <a:pt x="19367" y="129540"/>
                </a:lnTo>
                <a:lnTo>
                  <a:pt x="19367" y="0"/>
                </a:lnTo>
                <a:lnTo>
                  <a:pt x="0" y="0"/>
                </a:lnTo>
                <a:lnTo>
                  <a:pt x="0" y="129540"/>
                </a:lnTo>
                <a:lnTo>
                  <a:pt x="0" y="146050"/>
                </a:lnTo>
                <a:lnTo>
                  <a:pt x="91135" y="146050"/>
                </a:lnTo>
                <a:lnTo>
                  <a:pt x="91135" y="129540"/>
                </a:lnTo>
                <a:close/>
              </a:path>
              <a:path w="130175" h="146684">
                <a:moveTo>
                  <a:pt x="129895" y="40576"/>
                </a:moveTo>
                <a:lnTo>
                  <a:pt x="111963" y="40576"/>
                </a:lnTo>
                <a:lnTo>
                  <a:pt x="111963" y="146380"/>
                </a:lnTo>
                <a:lnTo>
                  <a:pt x="129895" y="146380"/>
                </a:lnTo>
                <a:lnTo>
                  <a:pt x="129895" y="40576"/>
                </a:lnTo>
                <a:close/>
              </a:path>
              <a:path w="130175" h="146684">
                <a:moveTo>
                  <a:pt x="129895" y="419"/>
                </a:moveTo>
                <a:lnTo>
                  <a:pt x="111963" y="419"/>
                </a:lnTo>
                <a:lnTo>
                  <a:pt x="111963" y="20802"/>
                </a:lnTo>
                <a:lnTo>
                  <a:pt x="129895" y="20802"/>
                </a:lnTo>
                <a:lnTo>
                  <a:pt x="129895" y="419"/>
                </a:lnTo>
                <a:close/>
              </a:path>
            </a:pathLst>
          </a:custGeom>
          <a:solidFill>
            <a:srgbClr val="434242"/>
          </a:solidFill>
        </p:spPr>
        <p:txBody>
          <a:bodyPr wrap="square" lIns="0" tIns="0" rIns="0" bIns="0" rtlCol="0"/>
          <a:lstStyle/>
          <a:p>
            <a:endParaRPr/>
          </a:p>
        </p:txBody>
      </p:sp>
      <p:pic>
        <p:nvPicPr>
          <p:cNvPr id="5" name="object 5"/>
          <p:cNvPicPr/>
          <p:nvPr/>
        </p:nvPicPr>
        <p:blipFill>
          <a:blip r:embed="rId3" cstate="print"/>
          <a:stretch>
            <a:fillRect/>
          </a:stretch>
        </p:blipFill>
        <p:spPr>
          <a:xfrm>
            <a:off x="1244441" y="6338508"/>
            <a:ext cx="143517" cy="108046"/>
          </a:xfrm>
          <a:prstGeom prst="rect">
            <a:avLst/>
          </a:prstGeom>
        </p:spPr>
      </p:pic>
      <p:pic>
        <p:nvPicPr>
          <p:cNvPr id="6" name="object 6"/>
          <p:cNvPicPr/>
          <p:nvPr/>
        </p:nvPicPr>
        <p:blipFill>
          <a:blip r:embed="rId4" cstate="print"/>
          <a:stretch>
            <a:fillRect/>
          </a:stretch>
        </p:blipFill>
        <p:spPr>
          <a:xfrm>
            <a:off x="1414261" y="6300589"/>
            <a:ext cx="119462" cy="147391"/>
          </a:xfrm>
          <a:prstGeom prst="rect">
            <a:avLst/>
          </a:prstGeom>
        </p:spPr>
      </p:pic>
      <p:pic>
        <p:nvPicPr>
          <p:cNvPr id="7" name="object 7"/>
          <p:cNvPicPr/>
          <p:nvPr/>
        </p:nvPicPr>
        <p:blipFill>
          <a:blip r:embed="rId5" cstate="print"/>
          <a:stretch>
            <a:fillRect/>
          </a:stretch>
        </p:blipFill>
        <p:spPr>
          <a:xfrm>
            <a:off x="1555567" y="6338508"/>
            <a:ext cx="301961" cy="110289"/>
          </a:xfrm>
          <a:prstGeom prst="rect">
            <a:avLst/>
          </a:prstGeom>
        </p:spPr>
      </p:pic>
      <p:pic>
        <p:nvPicPr>
          <p:cNvPr id="8" name="object 8"/>
          <p:cNvPicPr/>
          <p:nvPr/>
        </p:nvPicPr>
        <p:blipFill>
          <a:blip r:embed="rId6" cstate="print"/>
          <a:stretch>
            <a:fillRect/>
          </a:stretch>
        </p:blipFill>
        <p:spPr>
          <a:xfrm>
            <a:off x="1087194" y="6300181"/>
            <a:ext cx="1828356" cy="403115"/>
          </a:xfrm>
          <a:prstGeom prst="rect">
            <a:avLst/>
          </a:prstGeom>
        </p:spPr>
      </p:pic>
      <p:sp>
        <p:nvSpPr>
          <p:cNvPr id="9" name="object 9"/>
          <p:cNvSpPr/>
          <p:nvPr/>
        </p:nvSpPr>
        <p:spPr>
          <a:xfrm>
            <a:off x="2918200" y="6632556"/>
            <a:ext cx="27940" cy="27940"/>
          </a:xfrm>
          <a:custGeom>
            <a:avLst/>
            <a:gdLst/>
            <a:ahLst/>
            <a:cxnLst/>
            <a:rect l="l" t="t" r="r" b="b"/>
            <a:pathLst>
              <a:path w="27939" h="27940">
                <a:moveTo>
                  <a:pt x="27929" y="0"/>
                </a:moveTo>
                <a:lnTo>
                  <a:pt x="0" y="0"/>
                </a:lnTo>
                <a:lnTo>
                  <a:pt x="0" y="27928"/>
                </a:lnTo>
                <a:lnTo>
                  <a:pt x="27929" y="27928"/>
                </a:lnTo>
                <a:lnTo>
                  <a:pt x="27929" y="0"/>
                </a:lnTo>
                <a:close/>
              </a:path>
            </a:pathLst>
          </a:custGeom>
          <a:solidFill>
            <a:srgbClr val="5F6B5B"/>
          </a:solidFill>
        </p:spPr>
        <p:txBody>
          <a:bodyPr wrap="square" lIns="0" tIns="0" rIns="0" bIns="0" rtlCol="0"/>
          <a:lstStyle/>
          <a:p>
            <a:endParaRPr/>
          </a:p>
        </p:txBody>
      </p:sp>
      <p:pic>
        <p:nvPicPr>
          <p:cNvPr id="11" name="object 11"/>
          <p:cNvPicPr/>
          <p:nvPr/>
        </p:nvPicPr>
        <p:blipFill>
          <a:blip r:embed="rId7" cstate="print"/>
          <a:stretch>
            <a:fillRect/>
          </a:stretch>
        </p:blipFill>
        <p:spPr>
          <a:xfrm>
            <a:off x="7427022" y="6336467"/>
            <a:ext cx="273116" cy="274298"/>
          </a:xfrm>
          <a:prstGeom prst="rect">
            <a:avLst/>
          </a:prstGeom>
        </p:spPr>
      </p:pic>
      <p:sp>
        <p:nvSpPr>
          <p:cNvPr id="12" name="object 12"/>
          <p:cNvSpPr/>
          <p:nvPr/>
        </p:nvSpPr>
        <p:spPr>
          <a:xfrm>
            <a:off x="7426711" y="6353073"/>
            <a:ext cx="257810" cy="257810"/>
          </a:xfrm>
          <a:custGeom>
            <a:avLst/>
            <a:gdLst/>
            <a:ahLst/>
            <a:cxnLst/>
            <a:rect l="l" t="t" r="r" b="b"/>
            <a:pathLst>
              <a:path w="257809" h="257809">
                <a:moveTo>
                  <a:pt x="28911" y="0"/>
                </a:moveTo>
                <a:lnTo>
                  <a:pt x="18525" y="0"/>
                </a:lnTo>
                <a:lnTo>
                  <a:pt x="13225" y="6868"/>
                </a:lnTo>
                <a:lnTo>
                  <a:pt x="6864" y="13225"/>
                </a:lnTo>
                <a:lnTo>
                  <a:pt x="0" y="18525"/>
                </a:lnTo>
                <a:lnTo>
                  <a:pt x="0" y="24108"/>
                </a:lnTo>
                <a:lnTo>
                  <a:pt x="0" y="28566"/>
                </a:lnTo>
                <a:lnTo>
                  <a:pt x="4978" y="33966"/>
                </a:lnTo>
                <a:lnTo>
                  <a:pt x="27002" y="63676"/>
                </a:lnTo>
                <a:lnTo>
                  <a:pt x="29775" y="69112"/>
                </a:lnTo>
                <a:lnTo>
                  <a:pt x="40391" y="69112"/>
                </a:lnTo>
                <a:lnTo>
                  <a:pt x="42562" y="64673"/>
                </a:lnTo>
                <a:lnTo>
                  <a:pt x="45535" y="62683"/>
                </a:lnTo>
                <a:lnTo>
                  <a:pt x="133534" y="150407"/>
                </a:lnTo>
                <a:lnTo>
                  <a:pt x="131039" y="154054"/>
                </a:lnTo>
                <a:lnTo>
                  <a:pt x="125895" y="156366"/>
                </a:lnTo>
                <a:lnTo>
                  <a:pt x="125895" y="167547"/>
                </a:lnTo>
                <a:lnTo>
                  <a:pt x="132933" y="172847"/>
                </a:lnTo>
                <a:lnTo>
                  <a:pt x="198621" y="238700"/>
                </a:lnTo>
                <a:lnTo>
                  <a:pt x="210231" y="249969"/>
                </a:lnTo>
                <a:lnTo>
                  <a:pt x="217694" y="255761"/>
                </a:lnTo>
                <a:lnTo>
                  <a:pt x="220729" y="257691"/>
                </a:lnTo>
                <a:lnTo>
                  <a:pt x="235544" y="257691"/>
                </a:lnTo>
                <a:lnTo>
                  <a:pt x="257303" y="231828"/>
                </a:lnTo>
                <a:lnTo>
                  <a:pt x="256204" y="222209"/>
                </a:lnTo>
                <a:lnTo>
                  <a:pt x="253705" y="213396"/>
                </a:lnTo>
                <a:lnTo>
                  <a:pt x="248485" y="209645"/>
                </a:lnTo>
                <a:lnTo>
                  <a:pt x="168407" y="129567"/>
                </a:lnTo>
                <a:lnTo>
                  <a:pt x="166884" y="126434"/>
                </a:lnTo>
                <a:lnTo>
                  <a:pt x="155440" y="126434"/>
                </a:lnTo>
                <a:lnTo>
                  <a:pt x="154054" y="131050"/>
                </a:lnTo>
                <a:lnTo>
                  <a:pt x="150544" y="133402"/>
                </a:lnTo>
                <a:lnTo>
                  <a:pt x="62546" y="45669"/>
                </a:lnTo>
                <a:lnTo>
                  <a:pt x="63982" y="43581"/>
                </a:lnTo>
                <a:lnTo>
                  <a:pt x="72891" y="37562"/>
                </a:lnTo>
                <a:lnTo>
                  <a:pt x="67075" y="29890"/>
                </a:lnTo>
                <a:lnTo>
                  <a:pt x="39537" y="9212"/>
                </a:lnTo>
                <a:lnTo>
                  <a:pt x="34290" y="5645"/>
                </a:lnTo>
                <a:lnTo>
                  <a:pt x="28911" y="0"/>
                </a:lnTo>
                <a:close/>
              </a:path>
            </a:pathLst>
          </a:custGeom>
          <a:solidFill>
            <a:srgbClr val="5F6B5B"/>
          </a:solidFill>
        </p:spPr>
        <p:txBody>
          <a:bodyPr wrap="square" lIns="0" tIns="0" rIns="0" bIns="0" rtlCol="0"/>
          <a:lstStyle/>
          <a:p>
            <a:endParaRPr/>
          </a:p>
        </p:txBody>
      </p:sp>
      <p:sp>
        <p:nvSpPr>
          <p:cNvPr id="13" name="object 13"/>
          <p:cNvSpPr/>
          <p:nvPr/>
        </p:nvSpPr>
        <p:spPr>
          <a:xfrm>
            <a:off x="5721222" y="6677637"/>
            <a:ext cx="2057400" cy="142240"/>
          </a:xfrm>
          <a:custGeom>
            <a:avLst/>
            <a:gdLst/>
            <a:ahLst/>
            <a:cxnLst/>
            <a:rect l="l" t="t" r="r" b="b"/>
            <a:pathLst>
              <a:path w="2057400" h="142240">
                <a:moveTo>
                  <a:pt x="35979" y="93738"/>
                </a:moveTo>
                <a:lnTo>
                  <a:pt x="0" y="93738"/>
                </a:lnTo>
                <a:lnTo>
                  <a:pt x="0" y="102349"/>
                </a:lnTo>
                <a:lnTo>
                  <a:pt x="13157" y="102349"/>
                </a:lnTo>
                <a:lnTo>
                  <a:pt x="13157" y="141706"/>
                </a:lnTo>
                <a:lnTo>
                  <a:pt x="22758" y="141706"/>
                </a:lnTo>
                <a:lnTo>
                  <a:pt x="22758" y="102349"/>
                </a:lnTo>
                <a:lnTo>
                  <a:pt x="35979" y="102349"/>
                </a:lnTo>
                <a:lnTo>
                  <a:pt x="35979" y="93738"/>
                </a:lnTo>
                <a:close/>
              </a:path>
              <a:path w="2057400" h="142240">
                <a:moveTo>
                  <a:pt x="42367" y="47967"/>
                </a:moveTo>
                <a:lnTo>
                  <a:pt x="34099" y="30213"/>
                </a:lnTo>
                <a:lnTo>
                  <a:pt x="33413" y="28714"/>
                </a:lnTo>
                <a:lnTo>
                  <a:pt x="34366" y="28333"/>
                </a:lnTo>
                <a:lnTo>
                  <a:pt x="35293" y="27825"/>
                </a:lnTo>
                <a:lnTo>
                  <a:pt x="40690" y="19761"/>
                </a:lnTo>
                <a:lnTo>
                  <a:pt x="40779" y="19443"/>
                </a:lnTo>
                <a:lnTo>
                  <a:pt x="40957" y="17957"/>
                </a:lnTo>
                <a:lnTo>
                  <a:pt x="40995" y="12242"/>
                </a:lnTo>
                <a:lnTo>
                  <a:pt x="40843" y="11137"/>
                </a:lnTo>
                <a:lnTo>
                  <a:pt x="40754" y="10439"/>
                </a:lnTo>
                <a:lnTo>
                  <a:pt x="31267" y="317"/>
                </a:lnTo>
                <a:lnTo>
                  <a:pt x="31267" y="12903"/>
                </a:lnTo>
                <a:lnTo>
                  <a:pt x="31267" y="17957"/>
                </a:lnTo>
                <a:lnTo>
                  <a:pt x="26720" y="22555"/>
                </a:lnTo>
                <a:lnTo>
                  <a:pt x="17081" y="22555"/>
                </a:lnTo>
                <a:lnTo>
                  <a:pt x="17081" y="8712"/>
                </a:lnTo>
                <a:lnTo>
                  <a:pt x="27279" y="8712"/>
                </a:lnTo>
                <a:lnTo>
                  <a:pt x="31267" y="12903"/>
                </a:lnTo>
                <a:lnTo>
                  <a:pt x="31267" y="317"/>
                </a:lnTo>
                <a:lnTo>
                  <a:pt x="30988" y="228"/>
                </a:lnTo>
                <a:lnTo>
                  <a:pt x="29222" y="0"/>
                </a:lnTo>
                <a:lnTo>
                  <a:pt x="7480" y="0"/>
                </a:lnTo>
                <a:lnTo>
                  <a:pt x="7480" y="47967"/>
                </a:lnTo>
                <a:lnTo>
                  <a:pt x="17081" y="47967"/>
                </a:lnTo>
                <a:lnTo>
                  <a:pt x="17081" y="30213"/>
                </a:lnTo>
                <a:lnTo>
                  <a:pt x="24853" y="30213"/>
                </a:lnTo>
                <a:lnTo>
                  <a:pt x="32575" y="47967"/>
                </a:lnTo>
                <a:lnTo>
                  <a:pt x="42367" y="47967"/>
                </a:lnTo>
                <a:close/>
              </a:path>
              <a:path w="2057400" h="142240">
                <a:moveTo>
                  <a:pt x="79019" y="123748"/>
                </a:moveTo>
                <a:lnTo>
                  <a:pt x="69329" y="94602"/>
                </a:lnTo>
                <a:lnTo>
                  <a:pt x="69329" y="111569"/>
                </a:lnTo>
                <a:lnTo>
                  <a:pt x="69329" y="123748"/>
                </a:lnTo>
                <a:lnTo>
                  <a:pt x="68757" y="127101"/>
                </a:lnTo>
                <a:lnTo>
                  <a:pt x="68630" y="127850"/>
                </a:lnTo>
                <a:lnTo>
                  <a:pt x="68084" y="129425"/>
                </a:lnTo>
                <a:lnTo>
                  <a:pt x="66573" y="131635"/>
                </a:lnTo>
                <a:lnTo>
                  <a:pt x="65544" y="132397"/>
                </a:lnTo>
                <a:lnTo>
                  <a:pt x="62953" y="133261"/>
                </a:lnTo>
                <a:lnTo>
                  <a:pt x="61163" y="133502"/>
                </a:lnTo>
                <a:lnTo>
                  <a:pt x="57594" y="133502"/>
                </a:lnTo>
                <a:lnTo>
                  <a:pt x="49364" y="123748"/>
                </a:lnTo>
                <a:lnTo>
                  <a:pt x="49390" y="111569"/>
                </a:lnTo>
                <a:lnTo>
                  <a:pt x="55943" y="102095"/>
                </a:lnTo>
                <a:lnTo>
                  <a:pt x="62953" y="102095"/>
                </a:lnTo>
                <a:lnTo>
                  <a:pt x="69329" y="111569"/>
                </a:lnTo>
                <a:lnTo>
                  <a:pt x="69329" y="94602"/>
                </a:lnTo>
                <a:lnTo>
                  <a:pt x="65544" y="93599"/>
                </a:lnTo>
                <a:lnTo>
                  <a:pt x="62661" y="93281"/>
                </a:lnTo>
                <a:lnTo>
                  <a:pt x="56095" y="93281"/>
                </a:lnTo>
                <a:lnTo>
                  <a:pt x="39687" y="123748"/>
                </a:lnTo>
                <a:lnTo>
                  <a:pt x="40017" y="127101"/>
                </a:lnTo>
                <a:lnTo>
                  <a:pt x="56095" y="142100"/>
                </a:lnTo>
                <a:lnTo>
                  <a:pt x="62661" y="142100"/>
                </a:lnTo>
                <a:lnTo>
                  <a:pt x="78676" y="127101"/>
                </a:lnTo>
                <a:lnTo>
                  <a:pt x="79019" y="123748"/>
                </a:lnTo>
                <a:close/>
              </a:path>
              <a:path w="2057400" h="142240">
                <a:moveTo>
                  <a:pt x="79832" y="838"/>
                </a:moveTo>
                <a:lnTo>
                  <a:pt x="76377" y="520"/>
                </a:lnTo>
                <a:lnTo>
                  <a:pt x="65189" y="38"/>
                </a:lnTo>
                <a:lnTo>
                  <a:pt x="57835" y="0"/>
                </a:lnTo>
                <a:lnTo>
                  <a:pt x="56565" y="165"/>
                </a:lnTo>
                <a:lnTo>
                  <a:pt x="48133" y="8839"/>
                </a:lnTo>
                <a:lnTo>
                  <a:pt x="48133" y="40195"/>
                </a:lnTo>
                <a:lnTo>
                  <a:pt x="59804" y="48298"/>
                </a:lnTo>
                <a:lnTo>
                  <a:pt x="64160" y="48247"/>
                </a:lnTo>
                <a:lnTo>
                  <a:pt x="75819" y="47713"/>
                </a:lnTo>
                <a:lnTo>
                  <a:pt x="79832" y="47320"/>
                </a:lnTo>
                <a:lnTo>
                  <a:pt x="79832" y="39281"/>
                </a:lnTo>
                <a:lnTo>
                  <a:pt x="61061" y="39281"/>
                </a:lnTo>
                <a:lnTo>
                  <a:pt x="60401" y="39166"/>
                </a:lnTo>
                <a:lnTo>
                  <a:pt x="59143" y="38684"/>
                </a:lnTo>
                <a:lnTo>
                  <a:pt x="58648" y="38252"/>
                </a:lnTo>
                <a:lnTo>
                  <a:pt x="57912" y="36995"/>
                </a:lnTo>
                <a:lnTo>
                  <a:pt x="57721" y="36131"/>
                </a:lnTo>
                <a:lnTo>
                  <a:pt x="57721" y="28397"/>
                </a:lnTo>
                <a:lnTo>
                  <a:pt x="76720" y="27876"/>
                </a:lnTo>
                <a:lnTo>
                  <a:pt x="76720" y="20294"/>
                </a:lnTo>
                <a:lnTo>
                  <a:pt x="57721" y="19761"/>
                </a:lnTo>
                <a:lnTo>
                  <a:pt x="57721" y="11493"/>
                </a:lnTo>
                <a:lnTo>
                  <a:pt x="58089" y="10502"/>
                </a:lnTo>
                <a:lnTo>
                  <a:pt x="59563" y="9194"/>
                </a:lnTo>
                <a:lnTo>
                  <a:pt x="60604" y="8877"/>
                </a:lnTo>
                <a:lnTo>
                  <a:pt x="79832" y="8877"/>
                </a:lnTo>
                <a:lnTo>
                  <a:pt x="79832" y="838"/>
                </a:lnTo>
                <a:close/>
              </a:path>
              <a:path w="2057400" h="142240">
                <a:moveTo>
                  <a:pt x="125996" y="47967"/>
                </a:moveTo>
                <a:lnTo>
                  <a:pt x="122847" y="37922"/>
                </a:lnTo>
                <a:lnTo>
                  <a:pt x="120142" y="29298"/>
                </a:lnTo>
                <a:lnTo>
                  <a:pt x="113538" y="8229"/>
                </a:lnTo>
                <a:lnTo>
                  <a:pt x="110959" y="0"/>
                </a:lnTo>
                <a:lnTo>
                  <a:pt x="110693" y="0"/>
                </a:lnTo>
                <a:lnTo>
                  <a:pt x="110693" y="29298"/>
                </a:lnTo>
                <a:lnTo>
                  <a:pt x="98894" y="29298"/>
                </a:lnTo>
                <a:lnTo>
                  <a:pt x="104787" y="8229"/>
                </a:lnTo>
                <a:lnTo>
                  <a:pt x="110693" y="29298"/>
                </a:lnTo>
                <a:lnTo>
                  <a:pt x="110693" y="0"/>
                </a:lnTo>
                <a:lnTo>
                  <a:pt x="98831" y="0"/>
                </a:lnTo>
                <a:lnTo>
                  <a:pt x="83794" y="47967"/>
                </a:lnTo>
                <a:lnTo>
                  <a:pt x="93649" y="47967"/>
                </a:lnTo>
                <a:lnTo>
                  <a:pt x="96634" y="37922"/>
                </a:lnTo>
                <a:lnTo>
                  <a:pt x="112966" y="37922"/>
                </a:lnTo>
                <a:lnTo>
                  <a:pt x="116014" y="47967"/>
                </a:lnTo>
                <a:lnTo>
                  <a:pt x="125996" y="47967"/>
                </a:lnTo>
                <a:close/>
              </a:path>
              <a:path w="2057400" h="142240">
                <a:moveTo>
                  <a:pt x="139712" y="93738"/>
                </a:moveTo>
                <a:lnTo>
                  <a:pt x="130048" y="93738"/>
                </a:lnTo>
                <a:lnTo>
                  <a:pt x="130048" y="127990"/>
                </a:lnTo>
                <a:lnTo>
                  <a:pt x="129692" y="129387"/>
                </a:lnTo>
                <a:lnTo>
                  <a:pt x="128270" y="131470"/>
                </a:lnTo>
                <a:lnTo>
                  <a:pt x="127228" y="132219"/>
                </a:lnTo>
                <a:lnTo>
                  <a:pt x="124510" y="133172"/>
                </a:lnTo>
                <a:lnTo>
                  <a:pt x="122872" y="133413"/>
                </a:lnTo>
                <a:lnTo>
                  <a:pt x="119037" y="133413"/>
                </a:lnTo>
                <a:lnTo>
                  <a:pt x="111836" y="127990"/>
                </a:lnTo>
                <a:lnTo>
                  <a:pt x="111836" y="93738"/>
                </a:lnTo>
                <a:lnTo>
                  <a:pt x="102235" y="93738"/>
                </a:lnTo>
                <a:lnTo>
                  <a:pt x="102235" y="129476"/>
                </a:lnTo>
                <a:lnTo>
                  <a:pt x="102704" y="132105"/>
                </a:lnTo>
                <a:lnTo>
                  <a:pt x="118338" y="142036"/>
                </a:lnTo>
                <a:lnTo>
                  <a:pt x="120980" y="142036"/>
                </a:lnTo>
                <a:lnTo>
                  <a:pt x="123659" y="142036"/>
                </a:lnTo>
                <a:lnTo>
                  <a:pt x="139712" y="129476"/>
                </a:lnTo>
                <a:lnTo>
                  <a:pt x="139712" y="93738"/>
                </a:lnTo>
                <a:close/>
              </a:path>
              <a:path w="2057400" h="142240">
                <a:moveTo>
                  <a:pt x="168262" y="20434"/>
                </a:moveTo>
                <a:lnTo>
                  <a:pt x="158673" y="1206"/>
                </a:lnTo>
                <a:lnTo>
                  <a:pt x="158673" y="27355"/>
                </a:lnTo>
                <a:lnTo>
                  <a:pt x="158470" y="29387"/>
                </a:lnTo>
                <a:lnTo>
                  <a:pt x="152552" y="39344"/>
                </a:lnTo>
                <a:lnTo>
                  <a:pt x="140843" y="39344"/>
                </a:lnTo>
                <a:lnTo>
                  <a:pt x="140843" y="8610"/>
                </a:lnTo>
                <a:lnTo>
                  <a:pt x="151904" y="8610"/>
                </a:lnTo>
                <a:lnTo>
                  <a:pt x="158673" y="27355"/>
                </a:lnTo>
                <a:lnTo>
                  <a:pt x="158673" y="1206"/>
                </a:lnTo>
                <a:lnTo>
                  <a:pt x="157480" y="571"/>
                </a:lnTo>
                <a:lnTo>
                  <a:pt x="154787" y="0"/>
                </a:lnTo>
                <a:lnTo>
                  <a:pt x="131254" y="0"/>
                </a:lnTo>
                <a:lnTo>
                  <a:pt x="131254" y="47967"/>
                </a:lnTo>
                <a:lnTo>
                  <a:pt x="155295" y="47967"/>
                </a:lnTo>
                <a:lnTo>
                  <a:pt x="168160" y="30187"/>
                </a:lnTo>
                <a:lnTo>
                  <a:pt x="168262" y="20434"/>
                </a:lnTo>
                <a:close/>
              </a:path>
              <a:path w="2057400" h="142240">
                <a:moveTo>
                  <a:pt x="178485" y="123253"/>
                </a:moveTo>
                <a:lnTo>
                  <a:pt x="168605" y="113309"/>
                </a:lnTo>
                <a:lnTo>
                  <a:pt x="159118" y="113309"/>
                </a:lnTo>
                <a:lnTo>
                  <a:pt x="157708" y="112941"/>
                </a:lnTo>
                <a:lnTo>
                  <a:pt x="155816" y="111480"/>
                </a:lnTo>
                <a:lnTo>
                  <a:pt x="155333" y="110261"/>
                </a:lnTo>
                <a:lnTo>
                  <a:pt x="155333" y="105854"/>
                </a:lnTo>
                <a:lnTo>
                  <a:pt x="161315" y="101968"/>
                </a:lnTo>
                <a:lnTo>
                  <a:pt x="167119" y="102031"/>
                </a:lnTo>
                <a:lnTo>
                  <a:pt x="176212" y="102552"/>
                </a:lnTo>
                <a:lnTo>
                  <a:pt x="176212" y="94957"/>
                </a:lnTo>
                <a:lnTo>
                  <a:pt x="175044" y="94703"/>
                </a:lnTo>
                <a:lnTo>
                  <a:pt x="170408" y="93980"/>
                </a:lnTo>
                <a:lnTo>
                  <a:pt x="163461" y="93345"/>
                </a:lnTo>
                <a:lnTo>
                  <a:pt x="156718" y="93345"/>
                </a:lnTo>
                <a:lnTo>
                  <a:pt x="152895" y="94424"/>
                </a:lnTo>
                <a:lnTo>
                  <a:pt x="147535" y="98742"/>
                </a:lnTo>
                <a:lnTo>
                  <a:pt x="146189" y="102158"/>
                </a:lnTo>
                <a:lnTo>
                  <a:pt x="146189" y="114007"/>
                </a:lnTo>
                <a:lnTo>
                  <a:pt x="147408" y="117436"/>
                </a:lnTo>
                <a:lnTo>
                  <a:pt x="152298" y="121450"/>
                </a:lnTo>
                <a:lnTo>
                  <a:pt x="155816" y="122453"/>
                </a:lnTo>
                <a:lnTo>
                  <a:pt x="166027" y="122453"/>
                </a:lnTo>
                <a:lnTo>
                  <a:pt x="167233" y="122834"/>
                </a:lnTo>
                <a:lnTo>
                  <a:pt x="168922" y="124345"/>
                </a:lnTo>
                <a:lnTo>
                  <a:pt x="169341" y="125437"/>
                </a:lnTo>
                <a:lnTo>
                  <a:pt x="169341" y="129870"/>
                </a:lnTo>
                <a:lnTo>
                  <a:pt x="163004" y="133477"/>
                </a:lnTo>
                <a:lnTo>
                  <a:pt x="154533" y="133362"/>
                </a:lnTo>
                <a:lnTo>
                  <a:pt x="146773" y="132892"/>
                </a:lnTo>
                <a:lnTo>
                  <a:pt x="146773" y="140474"/>
                </a:lnTo>
                <a:lnTo>
                  <a:pt x="148869" y="140957"/>
                </a:lnTo>
                <a:lnTo>
                  <a:pt x="156641" y="141935"/>
                </a:lnTo>
                <a:lnTo>
                  <a:pt x="161823" y="142100"/>
                </a:lnTo>
                <a:lnTo>
                  <a:pt x="165150" y="142100"/>
                </a:lnTo>
                <a:lnTo>
                  <a:pt x="178485" y="132118"/>
                </a:lnTo>
                <a:lnTo>
                  <a:pt x="178485" y="123253"/>
                </a:lnTo>
                <a:close/>
              </a:path>
              <a:path w="2057400" h="142240">
                <a:moveTo>
                  <a:pt x="209765" y="0"/>
                </a:moveTo>
                <a:lnTo>
                  <a:pt x="200164" y="0"/>
                </a:lnTo>
                <a:lnTo>
                  <a:pt x="190766" y="23660"/>
                </a:lnTo>
                <a:lnTo>
                  <a:pt x="181305" y="0"/>
                </a:lnTo>
                <a:lnTo>
                  <a:pt x="171310" y="0"/>
                </a:lnTo>
                <a:lnTo>
                  <a:pt x="185775" y="33451"/>
                </a:lnTo>
                <a:lnTo>
                  <a:pt x="185775" y="47967"/>
                </a:lnTo>
                <a:lnTo>
                  <a:pt x="195364" y="47967"/>
                </a:lnTo>
                <a:lnTo>
                  <a:pt x="195364" y="33451"/>
                </a:lnTo>
                <a:lnTo>
                  <a:pt x="209765" y="0"/>
                </a:lnTo>
                <a:close/>
              </a:path>
              <a:path w="2057400" h="142240">
                <a:moveTo>
                  <a:pt x="217246" y="94576"/>
                </a:moveTo>
                <a:lnTo>
                  <a:pt x="213791" y="94259"/>
                </a:lnTo>
                <a:lnTo>
                  <a:pt x="202603" y="93776"/>
                </a:lnTo>
                <a:lnTo>
                  <a:pt x="195249" y="93738"/>
                </a:lnTo>
                <a:lnTo>
                  <a:pt x="193967" y="93903"/>
                </a:lnTo>
                <a:lnTo>
                  <a:pt x="185547" y="102577"/>
                </a:lnTo>
                <a:lnTo>
                  <a:pt x="185547" y="133934"/>
                </a:lnTo>
                <a:lnTo>
                  <a:pt x="197218" y="142036"/>
                </a:lnTo>
                <a:lnTo>
                  <a:pt x="201574" y="141986"/>
                </a:lnTo>
                <a:lnTo>
                  <a:pt x="213245" y="141452"/>
                </a:lnTo>
                <a:lnTo>
                  <a:pt x="217246" y="141071"/>
                </a:lnTo>
                <a:lnTo>
                  <a:pt x="217246" y="133019"/>
                </a:lnTo>
                <a:lnTo>
                  <a:pt x="198462" y="133019"/>
                </a:lnTo>
                <a:lnTo>
                  <a:pt x="197815" y="132905"/>
                </a:lnTo>
                <a:lnTo>
                  <a:pt x="196557" y="132435"/>
                </a:lnTo>
                <a:lnTo>
                  <a:pt x="196062" y="131991"/>
                </a:lnTo>
                <a:lnTo>
                  <a:pt x="195326" y="130746"/>
                </a:lnTo>
                <a:lnTo>
                  <a:pt x="195148" y="129870"/>
                </a:lnTo>
                <a:lnTo>
                  <a:pt x="195148" y="122135"/>
                </a:lnTo>
                <a:lnTo>
                  <a:pt x="214134" y="121615"/>
                </a:lnTo>
                <a:lnTo>
                  <a:pt x="214134" y="114020"/>
                </a:lnTo>
                <a:lnTo>
                  <a:pt x="195148" y="113512"/>
                </a:lnTo>
                <a:lnTo>
                  <a:pt x="195148" y="105232"/>
                </a:lnTo>
                <a:lnTo>
                  <a:pt x="195503" y="104241"/>
                </a:lnTo>
                <a:lnTo>
                  <a:pt x="196977" y="102933"/>
                </a:lnTo>
                <a:lnTo>
                  <a:pt x="198018" y="102616"/>
                </a:lnTo>
                <a:lnTo>
                  <a:pt x="217246" y="102616"/>
                </a:lnTo>
                <a:lnTo>
                  <a:pt x="217246" y="94576"/>
                </a:lnTo>
                <a:close/>
              </a:path>
              <a:path w="2057400" h="142240">
                <a:moveTo>
                  <a:pt x="1636433" y="91478"/>
                </a:moveTo>
                <a:lnTo>
                  <a:pt x="1626844" y="91478"/>
                </a:lnTo>
                <a:lnTo>
                  <a:pt x="1626844" y="139446"/>
                </a:lnTo>
                <a:lnTo>
                  <a:pt x="1636433" y="139446"/>
                </a:lnTo>
                <a:lnTo>
                  <a:pt x="1636433" y="91478"/>
                </a:lnTo>
                <a:close/>
              </a:path>
              <a:path w="2057400" h="142240">
                <a:moveTo>
                  <a:pt x="1682470" y="91478"/>
                </a:moveTo>
                <a:lnTo>
                  <a:pt x="1672869" y="91478"/>
                </a:lnTo>
                <a:lnTo>
                  <a:pt x="1672869" y="123113"/>
                </a:lnTo>
                <a:lnTo>
                  <a:pt x="1652778" y="91478"/>
                </a:lnTo>
                <a:lnTo>
                  <a:pt x="1645056" y="91478"/>
                </a:lnTo>
                <a:lnTo>
                  <a:pt x="1645056" y="139446"/>
                </a:lnTo>
                <a:lnTo>
                  <a:pt x="1654721" y="139446"/>
                </a:lnTo>
                <a:lnTo>
                  <a:pt x="1654721" y="107810"/>
                </a:lnTo>
                <a:lnTo>
                  <a:pt x="1674749" y="139446"/>
                </a:lnTo>
                <a:lnTo>
                  <a:pt x="1682470" y="139446"/>
                </a:lnTo>
                <a:lnTo>
                  <a:pt x="1682470" y="91478"/>
                </a:lnTo>
                <a:close/>
              </a:path>
              <a:path w="2057400" h="142240">
                <a:moveTo>
                  <a:pt x="1721497" y="120992"/>
                </a:moveTo>
                <a:lnTo>
                  <a:pt x="1711617" y="111048"/>
                </a:lnTo>
                <a:lnTo>
                  <a:pt x="1702130" y="111048"/>
                </a:lnTo>
                <a:lnTo>
                  <a:pt x="1700733" y="110693"/>
                </a:lnTo>
                <a:lnTo>
                  <a:pt x="1698828" y="109220"/>
                </a:lnTo>
                <a:lnTo>
                  <a:pt x="1698345" y="108000"/>
                </a:lnTo>
                <a:lnTo>
                  <a:pt x="1698345" y="103606"/>
                </a:lnTo>
                <a:lnTo>
                  <a:pt x="1704340" y="99707"/>
                </a:lnTo>
                <a:lnTo>
                  <a:pt x="1710143" y="99771"/>
                </a:lnTo>
                <a:lnTo>
                  <a:pt x="1719224" y="100291"/>
                </a:lnTo>
                <a:lnTo>
                  <a:pt x="1719224" y="92710"/>
                </a:lnTo>
                <a:lnTo>
                  <a:pt x="1718056" y="92443"/>
                </a:lnTo>
                <a:lnTo>
                  <a:pt x="1711731" y="91516"/>
                </a:lnTo>
                <a:lnTo>
                  <a:pt x="1706473" y="91084"/>
                </a:lnTo>
                <a:lnTo>
                  <a:pt x="1699729" y="91084"/>
                </a:lnTo>
                <a:lnTo>
                  <a:pt x="1695907" y="92163"/>
                </a:lnTo>
                <a:lnTo>
                  <a:pt x="1690547" y="96481"/>
                </a:lnTo>
                <a:lnTo>
                  <a:pt x="1689201" y="99898"/>
                </a:lnTo>
                <a:lnTo>
                  <a:pt x="1689201" y="111747"/>
                </a:lnTo>
                <a:lnTo>
                  <a:pt x="1690433" y="115176"/>
                </a:lnTo>
                <a:lnTo>
                  <a:pt x="1695310" y="119189"/>
                </a:lnTo>
                <a:lnTo>
                  <a:pt x="1698828" y="120192"/>
                </a:lnTo>
                <a:lnTo>
                  <a:pt x="1709051" y="120192"/>
                </a:lnTo>
                <a:lnTo>
                  <a:pt x="1710245" y="120573"/>
                </a:lnTo>
                <a:lnTo>
                  <a:pt x="1711934" y="122085"/>
                </a:lnTo>
                <a:lnTo>
                  <a:pt x="1712353" y="123177"/>
                </a:lnTo>
                <a:lnTo>
                  <a:pt x="1712353" y="127609"/>
                </a:lnTo>
                <a:lnTo>
                  <a:pt x="1706029" y="131216"/>
                </a:lnTo>
                <a:lnTo>
                  <a:pt x="1697545" y="131114"/>
                </a:lnTo>
                <a:lnTo>
                  <a:pt x="1689785" y="130632"/>
                </a:lnTo>
                <a:lnTo>
                  <a:pt x="1689785" y="138214"/>
                </a:lnTo>
                <a:lnTo>
                  <a:pt x="1691894" y="138709"/>
                </a:lnTo>
                <a:lnTo>
                  <a:pt x="1699653" y="139674"/>
                </a:lnTo>
                <a:lnTo>
                  <a:pt x="1704835" y="139839"/>
                </a:lnTo>
                <a:lnTo>
                  <a:pt x="1708162" y="139839"/>
                </a:lnTo>
                <a:lnTo>
                  <a:pt x="1721497" y="129857"/>
                </a:lnTo>
                <a:lnTo>
                  <a:pt x="1721497" y="120992"/>
                </a:lnTo>
                <a:close/>
              </a:path>
              <a:path w="2057400" h="142240">
                <a:moveTo>
                  <a:pt x="1761426" y="91478"/>
                </a:moveTo>
                <a:lnTo>
                  <a:pt x="1725447" y="91478"/>
                </a:lnTo>
                <a:lnTo>
                  <a:pt x="1725447" y="100101"/>
                </a:lnTo>
                <a:lnTo>
                  <a:pt x="1738604" y="100101"/>
                </a:lnTo>
                <a:lnTo>
                  <a:pt x="1738604" y="139446"/>
                </a:lnTo>
                <a:lnTo>
                  <a:pt x="1748205" y="139446"/>
                </a:lnTo>
                <a:lnTo>
                  <a:pt x="1748205" y="100101"/>
                </a:lnTo>
                <a:lnTo>
                  <a:pt x="1761426" y="100101"/>
                </a:lnTo>
                <a:lnTo>
                  <a:pt x="1761426" y="91478"/>
                </a:lnTo>
                <a:close/>
              </a:path>
              <a:path w="2057400" h="142240">
                <a:moveTo>
                  <a:pt x="1784959" y="53682"/>
                </a:moveTo>
                <a:lnTo>
                  <a:pt x="1782051" y="54330"/>
                </a:lnTo>
                <a:lnTo>
                  <a:pt x="1779752" y="54330"/>
                </a:lnTo>
                <a:lnTo>
                  <a:pt x="1778571" y="54051"/>
                </a:lnTo>
                <a:lnTo>
                  <a:pt x="1776374" y="52971"/>
                </a:lnTo>
                <a:lnTo>
                  <a:pt x="1775663" y="52082"/>
                </a:lnTo>
                <a:lnTo>
                  <a:pt x="1775371" y="50825"/>
                </a:lnTo>
                <a:lnTo>
                  <a:pt x="1768754" y="50825"/>
                </a:lnTo>
                <a:lnTo>
                  <a:pt x="1778355" y="61201"/>
                </a:lnTo>
                <a:lnTo>
                  <a:pt x="1784959" y="61201"/>
                </a:lnTo>
                <a:lnTo>
                  <a:pt x="1784959" y="54330"/>
                </a:lnTo>
                <a:lnTo>
                  <a:pt x="1784959" y="53682"/>
                </a:lnTo>
                <a:close/>
              </a:path>
              <a:path w="2057400" h="142240">
                <a:moveTo>
                  <a:pt x="1790458" y="30454"/>
                </a:moveTo>
                <a:lnTo>
                  <a:pt x="1790433" y="18275"/>
                </a:lnTo>
                <a:lnTo>
                  <a:pt x="1790128" y="15176"/>
                </a:lnTo>
                <a:lnTo>
                  <a:pt x="1788502" y="8813"/>
                </a:lnTo>
                <a:lnTo>
                  <a:pt x="1787258" y="6261"/>
                </a:lnTo>
                <a:lnTo>
                  <a:pt x="1783969" y="2806"/>
                </a:lnTo>
                <a:lnTo>
                  <a:pt x="1781911" y="1625"/>
                </a:lnTo>
                <a:lnTo>
                  <a:pt x="1780768" y="1333"/>
                </a:lnTo>
                <a:lnTo>
                  <a:pt x="1780768" y="18275"/>
                </a:lnTo>
                <a:lnTo>
                  <a:pt x="1780768" y="30454"/>
                </a:lnTo>
                <a:lnTo>
                  <a:pt x="1780197" y="33820"/>
                </a:lnTo>
                <a:lnTo>
                  <a:pt x="1780082" y="34569"/>
                </a:lnTo>
                <a:lnTo>
                  <a:pt x="1779524" y="36144"/>
                </a:lnTo>
                <a:lnTo>
                  <a:pt x="1778012" y="38341"/>
                </a:lnTo>
                <a:lnTo>
                  <a:pt x="1776984" y="39116"/>
                </a:lnTo>
                <a:lnTo>
                  <a:pt x="1774393" y="39979"/>
                </a:lnTo>
                <a:lnTo>
                  <a:pt x="1772577" y="40220"/>
                </a:lnTo>
                <a:lnTo>
                  <a:pt x="1769084" y="40220"/>
                </a:lnTo>
                <a:lnTo>
                  <a:pt x="1760816" y="30454"/>
                </a:lnTo>
                <a:lnTo>
                  <a:pt x="1760829" y="18275"/>
                </a:lnTo>
                <a:lnTo>
                  <a:pt x="1767395" y="8813"/>
                </a:lnTo>
                <a:lnTo>
                  <a:pt x="1774393" y="8813"/>
                </a:lnTo>
                <a:lnTo>
                  <a:pt x="1780768" y="18275"/>
                </a:lnTo>
                <a:lnTo>
                  <a:pt x="1780768" y="1333"/>
                </a:lnTo>
                <a:lnTo>
                  <a:pt x="1776984" y="317"/>
                </a:lnTo>
                <a:lnTo>
                  <a:pt x="1774113" y="0"/>
                </a:lnTo>
                <a:lnTo>
                  <a:pt x="1767547" y="0"/>
                </a:lnTo>
                <a:lnTo>
                  <a:pt x="1751139" y="30454"/>
                </a:lnTo>
                <a:lnTo>
                  <a:pt x="1751469" y="33820"/>
                </a:lnTo>
                <a:lnTo>
                  <a:pt x="1767547" y="48818"/>
                </a:lnTo>
                <a:lnTo>
                  <a:pt x="1774113" y="48818"/>
                </a:lnTo>
                <a:lnTo>
                  <a:pt x="1790128" y="33820"/>
                </a:lnTo>
                <a:lnTo>
                  <a:pt x="1790458" y="30454"/>
                </a:lnTo>
                <a:close/>
              </a:path>
              <a:path w="2057400" h="142240">
                <a:moveTo>
                  <a:pt x="1802536" y="139446"/>
                </a:moveTo>
                <a:lnTo>
                  <a:pt x="1799386" y="129400"/>
                </a:lnTo>
                <a:lnTo>
                  <a:pt x="1796681" y="120789"/>
                </a:lnTo>
                <a:lnTo>
                  <a:pt x="1790077" y="99707"/>
                </a:lnTo>
                <a:lnTo>
                  <a:pt x="1787486" y="91478"/>
                </a:lnTo>
                <a:lnTo>
                  <a:pt x="1787232" y="91478"/>
                </a:lnTo>
                <a:lnTo>
                  <a:pt x="1787232" y="120789"/>
                </a:lnTo>
                <a:lnTo>
                  <a:pt x="1775434" y="120789"/>
                </a:lnTo>
                <a:lnTo>
                  <a:pt x="1781327" y="99707"/>
                </a:lnTo>
                <a:lnTo>
                  <a:pt x="1787232" y="120789"/>
                </a:lnTo>
                <a:lnTo>
                  <a:pt x="1787232" y="91478"/>
                </a:lnTo>
                <a:lnTo>
                  <a:pt x="1775371" y="91478"/>
                </a:lnTo>
                <a:lnTo>
                  <a:pt x="1760334" y="139446"/>
                </a:lnTo>
                <a:lnTo>
                  <a:pt x="1770176" y="139446"/>
                </a:lnTo>
                <a:lnTo>
                  <a:pt x="1773161" y="129400"/>
                </a:lnTo>
                <a:lnTo>
                  <a:pt x="1789506" y="129400"/>
                </a:lnTo>
                <a:lnTo>
                  <a:pt x="1792554" y="139446"/>
                </a:lnTo>
                <a:lnTo>
                  <a:pt x="1802536" y="139446"/>
                </a:lnTo>
                <a:close/>
              </a:path>
              <a:path w="2057400" h="142240">
                <a:moveTo>
                  <a:pt x="1834426" y="457"/>
                </a:moveTo>
                <a:lnTo>
                  <a:pt x="1824774" y="457"/>
                </a:lnTo>
                <a:lnTo>
                  <a:pt x="1824774" y="34709"/>
                </a:lnTo>
                <a:lnTo>
                  <a:pt x="1824418" y="36106"/>
                </a:lnTo>
                <a:lnTo>
                  <a:pt x="1822983" y="38188"/>
                </a:lnTo>
                <a:lnTo>
                  <a:pt x="1821954" y="38950"/>
                </a:lnTo>
                <a:lnTo>
                  <a:pt x="1819224" y="39890"/>
                </a:lnTo>
                <a:lnTo>
                  <a:pt x="1817598" y="40132"/>
                </a:lnTo>
                <a:lnTo>
                  <a:pt x="1813750" y="40132"/>
                </a:lnTo>
                <a:lnTo>
                  <a:pt x="1806549" y="34709"/>
                </a:lnTo>
                <a:lnTo>
                  <a:pt x="1806549" y="457"/>
                </a:lnTo>
                <a:lnTo>
                  <a:pt x="1796961" y="457"/>
                </a:lnTo>
                <a:lnTo>
                  <a:pt x="1796961" y="36195"/>
                </a:lnTo>
                <a:lnTo>
                  <a:pt x="1797418" y="38823"/>
                </a:lnTo>
                <a:lnTo>
                  <a:pt x="1813052" y="48755"/>
                </a:lnTo>
                <a:lnTo>
                  <a:pt x="1815693" y="48755"/>
                </a:lnTo>
                <a:lnTo>
                  <a:pt x="1818373" y="48755"/>
                </a:lnTo>
                <a:lnTo>
                  <a:pt x="1834426" y="36195"/>
                </a:lnTo>
                <a:lnTo>
                  <a:pt x="1834426" y="457"/>
                </a:lnTo>
                <a:close/>
              </a:path>
              <a:path w="2057400" h="142240">
                <a:moveTo>
                  <a:pt x="1836826" y="130771"/>
                </a:moveTo>
                <a:lnTo>
                  <a:pt x="1820837" y="130771"/>
                </a:lnTo>
                <a:lnTo>
                  <a:pt x="1820100" y="130644"/>
                </a:lnTo>
                <a:lnTo>
                  <a:pt x="1818805" y="130162"/>
                </a:lnTo>
                <a:lnTo>
                  <a:pt x="1818297" y="129730"/>
                </a:lnTo>
                <a:lnTo>
                  <a:pt x="1817560" y="128435"/>
                </a:lnTo>
                <a:lnTo>
                  <a:pt x="1817382" y="127584"/>
                </a:lnTo>
                <a:lnTo>
                  <a:pt x="1817382" y="91478"/>
                </a:lnTo>
                <a:lnTo>
                  <a:pt x="1807781" y="91478"/>
                </a:lnTo>
                <a:lnTo>
                  <a:pt x="1807781" y="130835"/>
                </a:lnTo>
                <a:lnTo>
                  <a:pt x="1808200" y="133019"/>
                </a:lnTo>
                <a:lnTo>
                  <a:pt x="1809889" y="136347"/>
                </a:lnTo>
                <a:lnTo>
                  <a:pt x="1811172" y="137553"/>
                </a:lnTo>
                <a:lnTo>
                  <a:pt x="1814576" y="139077"/>
                </a:lnTo>
                <a:lnTo>
                  <a:pt x="1816671" y="139446"/>
                </a:lnTo>
                <a:lnTo>
                  <a:pt x="1819135" y="139446"/>
                </a:lnTo>
                <a:lnTo>
                  <a:pt x="1836826" y="139446"/>
                </a:lnTo>
                <a:lnTo>
                  <a:pt x="1836826" y="130771"/>
                </a:lnTo>
                <a:close/>
              </a:path>
              <a:path w="2057400" h="142240">
                <a:moveTo>
                  <a:pt x="1851672" y="457"/>
                </a:moveTo>
                <a:lnTo>
                  <a:pt x="1842084" y="457"/>
                </a:lnTo>
                <a:lnTo>
                  <a:pt x="1842084" y="48425"/>
                </a:lnTo>
                <a:lnTo>
                  <a:pt x="1851672" y="48425"/>
                </a:lnTo>
                <a:lnTo>
                  <a:pt x="1851672" y="457"/>
                </a:lnTo>
                <a:close/>
              </a:path>
              <a:path w="2057400" h="142240">
                <a:moveTo>
                  <a:pt x="1871510" y="130771"/>
                </a:moveTo>
                <a:lnTo>
                  <a:pt x="1855520" y="130771"/>
                </a:lnTo>
                <a:lnTo>
                  <a:pt x="1854784" y="130644"/>
                </a:lnTo>
                <a:lnTo>
                  <a:pt x="1853488" y="130162"/>
                </a:lnTo>
                <a:lnTo>
                  <a:pt x="1852980" y="129730"/>
                </a:lnTo>
                <a:lnTo>
                  <a:pt x="1852256" y="128435"/>
                </a:lnTo>
                <a:lnTo>
                  <a:pt x="1852066" y="127584"/>
                </a:lnTo>
                <a:lnTo>
                  <a:pt x="1852066" y="91478"/>
                </a:lnTo>
                <a:lnTo>
                  <a:pt x="1842465" y="91478"/>
                </a:lnTo>
                <a:lnTo>
                  <a:pt x="1842465" y="130835"/>
                </a:lnTo>
                <a:lnTo>
                  <a:pt x="1842897" y="133019"/>
                </a:lnTo>
                <a:lnTo>
                  <a:pt x="1844573" y="136347"/>
                </a:lnTo>
                <a:lnTo>
                  <a:pt x="1845856" y="137553"/>
                </a:lnTo>
                <a:lnTo>
                  <a:pt x="1849272" y="139077"/>
                </a:lnTo>
                <a:lnTo>
                  <a:pt x="1851355" y="139446"/>
                </a:lnTo>
                <a:lnTo>
                  <a:pt x="1853819" y="139446"/>
                </a:lnTo>
                <a:lnTo>
                  <a:pt x="1871510" y="139446"/>
                </a:lnTo>
                <a:lnTo>
                  <a:pt x="1871510" y="130771"/>
                </a:lnTo>
                <a:close/>
              </a:path>
              <a:path w="2057400" h="142240">
                <a:moveTo>
                  <a:pt x="1891220" y="2260"/>
                </a:moveTo>
                <a:lnTo>
                  <a:pt x="1878406" y="0"/>
                </a:lnTo>
                <a:lnTo>
                  <a:pt x="1873529" y="0"/>
                </a:lnTo>
                <a:lnTo>
                  <a:pt x="1858746" y="19342"/>
                </a:lnTo>
                <a:lnTo>
                  <a:pt x="1858746" y="29451"/>
                </a:lnTo>
                <a:lnTo>
                  <a:pt x="1873313" y="48818"/>
                </a:lnTo>
                <a:lnTo>
                  <a:pt x="1876120" y="48818"/>
                </a:lnTo>
                <a:lnTo>
                  <a:pt x="1880400" y="48742"/>
                </a:lnTo>
                <a:lnTo>
                  <a:pt x="1885696" y="48221"/>
                </a:lnTo>
                <a:lnTo>
                  <a:pt x="1888718" y="47663"/>
                </a:lnTo>
                <a:lnTo>
                  <a:pt x="1891220" y="46939"/>
                </a:lnTo>
                <a:lnTo>
                  <a:pt x="1891220" y="39547"/>
                </a:lnTo>
                <a:lnTo>
                  <a:pt x="1889963" y="39712"/>
                </a:lnTo>
                <a:lnTo>
                  <a:pt x="1884210" y="40132"/>
                </a:lnTo>
                <a:lnTo>
                  <a:pt x="1868335" y="27571"/>
                </a:lnTo>
                <a:lnTo>
                  <a:pt x="1868335" y="21043"/>
                </a:lnTo>
                <a:lnTo>
                  <a:pt x="1876437" y="8623"/>
                </a:lnTo>
                <a:lnTo>
                  <a:pt x="1881886" y="8674"/>
                </a:lnTo>
                <a:lnTo>
                  <a:pt x="1886762" y="9029"/>
                </a:lnTo>
                <a:lnTo>
                  <a:pt x="1891220" y="9728"/>
                </a:lnTo>
                <a:lnTo>
                  <a:pt x="1891220" y="2260"/>
                </a:lnTo>
                <a:close/>
              </a:path>
              <a:path w="2057400" h="142240">
                <a:moveTo>
                  <a:pt x="1916315" y="139446"/>
                </a:moveTo>
                <a:lnTo>
                  <a:pt x="1913166" y="129400"/>
                </a:lnTo>
                <a:lnTo>
                  <a:pt x="1910461" y="120789"/>
                </a:lnTo>
                <a:lnTo>
                  <a:pt x="1903857" y="99707"/>
                </a:lnTo>
                <a:lnTo>
                  <a:pt x="1901278" y="91478"/>
                </a:lnTo>
                <a:lnTo>
                  <a:pt x="1901012" y="91478"/>
                </a:lnTo>
                <a:lnTo>
                  <a:pt x="1901012" y="120789"/>
                </a:lnTo>
                <a:lnTo>
                  <a:pt x="1889213" y="120789"/>
                </a:lnTo>
                <a:lnTo>
                  <a:pt x="1895119" y="99707"/>
                </a:lnTo>
                <a:lnTo>
                  <a:pt x="1901012" y="120789"/>
                </a:lnTo>
                <a:lnTo>
                  <a:pt x="1901012" y="91478"/>
                </a:lnTo>
                <a:lnTo>
                  <a:pt x="1889150" y="91478"/>
                </a:lnTo>
                <a:lnTo>
                  <a:pt x="1874100" y="139446"/>
                </a:lnTo>
                <a:lnTo>
                  <a:pt x="1883968" y="139446"/>
                </a:lnTo>
                <a:lnTo>
                  <a:pt x="1886940" y="129400"/>
                </a:lnTo>
                <a:lnTo>
                  <a:pt x="1903285" y="129400"/>
                </a:lnTo>
                <a:lnTo>
                  <a:pt x="1906333" y="139446"/>
                </a:lnTo>
                <a:lnTo>
                  <a:pt x="1916315" y="139446"/>
                </a:lnTo>
                <a:close/>
              </a:path>
              <a:path w="2057400" h="142240">
                <a:moveTo>
                  <a:pt x="1934400" y="48425"/>
                </a:moveTo>
                <a:lnTo>
                  <a:pt x="1921560" y="24574"/>
                </a:lnTo>
                <a:lnTo>
                  <a:pt x="1934006" y="457"/>
                </a:lnTo>
                <a:lnTo>
                  <a:pt x="1923770" y="457"/>
                </a:lnTo>
                <a:lnTo>
                  <a:pt x="1913915" y="20294"/>
                </a:lnTo>
                <a:lnTo>
                  <a:pt x="1907565" y="20294"/>
                </a:lnTo>
                <a:lnTo>
                  <a:pt x="1907565" y="457"/>
                </a:lnTo>
                <a:lnTo>
                  <a:pt x="1897964" y="457"/>
                </a:lnTo>
                <a:lnTo>
                  <a:pt x="1897964" y="48425"/>
                </a:lnTo>
                <a:lnTo>
                  <a:pt x="1907565" y="48425"/>
                </a:lnTo>
                <a:lnTo>
                  <a:pt x="1907565" y="28981"/>
                </a:lnTo>
                <a:lnTo>
                  <a:pt x="1913915" y="28981"/>
                </a:lnTo>
                <a:lnTo>
                  <a:pt x="1924151" y="48425"/>
                </a:lnTo>
                <a:lnTo>
                  <a:pt x="1934400" y="48425"/>
                </a:lnTo>
                <a:close/>
              </a:path>
              <a:path w="2057400" h="142240">
                <a:moveTo>
                  <a:pt x="1951189" y="91478"/>
                </a:moveTo>
                <a:lnTo>
                  <a:pt x="1915210" y="91478"/>
                </a:lnTo>
                <a:lnTo>
                  <a:pt x="1915210" y="100101"/>
                </a:lnTo>
                <a:lnTo>
                  <a:pt x="1928368" y="100101"/>
                </a:lnTo>
                <a:lnTo>
                  <a:pt x="1928368" y="139446"/>
                </a:lnTo>
                <a:lnTo>
                  <a:pt x="1937969" y="139446"/>
                </a:lnTo>
                <a:lnTo>
                  <a:pt x="1937969" y="100101"/>
                </a:lnTo>
                <a:lnTo>
                  <a:pt x="1951189" y="100101"/>
                </a:lnTo>
                <a:lnTo>
                  <a:pt x="1951189" y="91478"/>
                </a:lnTo>
                <a:close/>
              </a:path>
              <a:path w="2057400" h="142240">
                <a:moveTo>
                  <a:pt x="1965972" y="91478"/>
                </a:moveTo>
                <a:lnTo>
                  <a:pt x="1956384" y="91478"/>
                </a:lnTo>
                <a:lnTo>
                  <a:pt x="1956384" y="139446"/>
                </a:lnTo>
                <a:lnTo>
                  <a:pt x="1965972" y="139446"/>
                </a:lnTo>
                <a:lnTo>
                  <a:pt x="1965972" y="91478"/>
                </a:lnTo>
                <a:close/>
              </a:path>
              <a:path w="2057400" h="142240">
                <a:moveTo>
                  <a:pt x="2012442" y="121488"/>
                </a:moveTo>
                <a:lnTo>
                  <a:pt x="2012416" y="109308"/>
                </a:lnTo>
                <a:lnTo>
                  <a:pt x="2012111" y="106197"/>
                </a:lnTo>
                <a:lnTo>
                  <a:pt x="2010486" y="99847"/>
                </a:lnTo>
                <a:lnTo>
                  <a:pt x="2009241" y="97282"/>
                </a:lnTo>
                <a:lnTo>
                  <a:pt x="2005952" y="93827"/>
                </a:lnTo>
                <a:lnTo>
                  <a:pt x="2003907" y="92646"/>
                </a:lnTo>
                <a:lnTo>
                  <a:pt x="2002751" y="92354"/>
                </a:lnTo>
                <a:lnTo>
                  <a:pt x="2002751" y="109308"/>
                </a:lnTo>
                <a:lnTo>
                  <a:pt x="2002751" y="121488"/>
                </a:lnTo>
                <a:lnTo>
                  <a:pt x="1994623" y="131241"/>
                </a:lnTo>
                <a:lnTo>
                  <a:pt x="1991004" y="131241"/>
                </a:lnTo>
                <a:lnTo>
                  <a:pt x="1982800" y="121488"/>
                </a:lnTo>
                <a:lnTo>
                  <a:pt x="1982825" y="109308"/>
                </a:lnTo>
                <a:lnTo>
                  <a:pt x="1989378" y="99847"/>
                </a:lnTo>
                <a:lnTo>
                  <a:pt x="1996376" y="99847"/>
                </a:lnTo>
                <a:lnTo>
                  <a:pt x="2002751" y="109308"/>
                </a:lnTo>
                <a:lnTo>
                  <a:pt x="2002751" y="92354"/>
                </a:lnTo>
                <a:lnTo>
                  <a:pt x="1998980" y="91351"/>
                </a:lnTo>
                <a:lnTo>
                  <a:pt x="1996097" y="91020"/>
                </a:lnTo>
                <a:lnTo>
                  <a:pt x="1989531" y="91020"/>
                </a:lnTo>
                <a:lnTo>
                  <a:pt x="1973122" y="121488"/>
                </a:lnTo>
                <a:lnTo>
                  <a:pt x="1973453" y="124841"/>
                </a:lnTo>
                <a:lnTo>
                  <a:pt x="1989531" y="139839"/>
                </a:lnTo>
                <a:lnTo>
                  <a:pt x="1996097" y="139839"/>
                </a:lnTo>
                <a:lnTo>
                  <a:pt x="2012111" y="124841"/>
                </a:lnTo>
                <a:lnTo>
                  <a:pt x="2012442" y="121488"/>
                </a:lnTo>
                <a:close/>
              </a:path>
              <a:path w="2057400" h="142240">
                <a:moveTo>
                  <a:pt x="2057323" y="91478"/>
                </a:moveTo>
                <a:lnTo>
                  <a:pt x="2047735" y="91478"/>
                </a:lnTo>
                <a:lnTo>
                  <a:pt x="2047735" y="123113"/>
                </a:lnTo>
                <a:lnTo>
                  <a:pt x="2027631" y="91478"/>
                </a:lnTo>
                <a:lnTo>
                  <a:pt x="2019922" y="91478"/>
                </a:lnTo>
                <a:lnTo>
                  <a:pt x="2019922" y="139446"/>
                </a:lnTo>
                <a:lnTo>
                  <a:pt x="2029574" y="139446"/>
                </a:lnTo>
                <a:lnTo>
                  <a:pt x="2029574" y="107810"/>
                </a:lnTo>
                <a:lnTo>
                  <a:pt x="2049614" y="139446"/>
                </a:lnTo>
                <a:lnTo>
                  <a:pt x="2057323" y="139446"/>
                </a:lnTo>
                <a:lnTo>
                  <a:pt x="2057323" y="91478"/>
                </a:lnTo>
                <a:close/>
              </a:path>
            </a:pathLst>
          </a:custGeom>
          <a:solidFill>
            <a:srgbClr val="434242"/>
          </a:solidFill>
        </p:spPr>
        <p:txBody>
          <a:bodyPr wrap="square" lIns="0" tIns="0" rIns="0" bIns="0" rtlCol="0"/>
          <a:lstStyle/>
          <a:p>
            <a:endParaRPr/>
          </a:p>
        </p:txBody>
      </p:sp>
      <p:pic>
        <p:nvPicPr>
          <p:cNvPr id="14" name="object 14"/>
          <p:cNvPicPr/>
          <p:nvPr/>
        </p:nvPicPr>
        <p:blipFill>
          <a:blip r:embed="rId8" cstate="print"/>
          <a:stretch>
            <a:fillRect/>
          </a:stretch>
        </p:blipFill>
        <p:spPr>
          <a:xfrm>
            <a:off x="5732028" y="6379336"/>
            <a:ext cx="195710" cy="167424"/>
          </a:xfrm>
          <a:prstGeom prst="rect">
            <a:avLst/>
          </a:prstGeom>
        </p:spPr>
      </p:pic>
      <p:sp>
        <p:nvSpPr>
          <p:cNvPr id="15" name="object 15"/>
          <p:cNvSpPr/>
          <p:nvPr/>
        </p:nvSpPr>
        <p:spPr>
          <a:xfrm>
            <a:off x="5667959" y="6301198"/>
            <a:ext cx="323850" cy="323850"/>
          </a:xfrm>
          <a:custGeom>
            <a:avLst/>
            <a:gdLst/>
            <a:ahLst/>
            <a:cxnLst/>
            <a:rect l="l" t="t" r="r" b="b"/>
            <a:pathLst>
              <a:path w="323850" h="323850">
                <a:moveTo>
                  <a:pt x="161884" y="0"/>
                </a:moveTo>
                <a:lnTo>
                  <a:pt x="98874" y="12722"/>
                </a:lnTo>
                <a:lnTo>
                  <a:pt x="47415" y="47415"/>
                </a:lnTo>
                <a:lnTo>
                  <a:pt x="12723" y="98874"/>
                </a:lnTo>
                <a:lnTo>
                  <a:pt x="0" y="161884"/>
                </a:lnTo>
                <a:lnTo>
                  <a:pt x="3289" y="194509"/>
                </a:lnTo>
                <a:lnTo>
                  <a:pt x="27648" y="252400"/>
                </a:lnTo>
                <a:lnTo>
                  <a:pt x="71375" y="296127"/>
                </a:lnTo>
                <a:lnTo>
                  <a:pt x="129261" y="320486"/>
                </a:lnTo>
                <a:lnTo>
                  <a:pt x="161884" y="323776"/>
                </a:lnTo>
                <a:lnTo>
                  <a:pt x="194509" y="320486"/>
                </a:lnTo>
                <a:lnTo>
                  <a:pt x="224899" y="311053"/>
                </a:lnTo>
                <a:lnTo>
                  <a:pt x="227585" y="309595"/>
                </a:lnTo>
                <a:lnTo>
                  <a:pt x="161884" y="309595"/>
                </a:lnTo>
                <a:lnTo>
                  <a:pt x="132115" y="306593"/>
                </a:lnTo>
                <a:lnTo>
                  <a:pt x="79298" y="284367"/>
                </a:lnTo>
                <a:lnTo>
                  <a:pt x="39408" y="244476"/>
                </a:lnTo>
                <a:lnTo>
                  <a:pt x="17182" y="191654"/>
                </a:lnTo>
                <a:lnTo>
                  <a:pt x="14180" y="161884"/>
                </a:lnTo>
                <a:lnTo>
                  <a:pt x="17182" y="132115"/>
                </a:lnTo>
                <a:lnTo>
                  <a:pt x="39408" y="79298"/>
                </a:lnTo>
                <a:lnTo>
                  <a:pt x="79298" y="39407"/>
                </a:lnTo>
                <a:lnTo>
                  <a:pt x="132115" y="17181"/>
                </a:lnTo>
                <a:lnTo>
                  <a:pt x="161884" y="14179"/>
                </a:lnTo>
                <a:lnTo>
                  <a:pt x="227584" y="14179"/>
                </a:lnTo>
                <a:lnTo>
                  <a:pt x="224899" y="12722"/>
                </a:lnTo>
                <a:lnTo>
                  <a:pt x="194509" y="3289"/>
                </a:lnTo>
                <a:lnTo>
                  <a:pt x="161884" y="0"/>
                </a:lnTo>
                <a:close/>
              </a:path>
              <a:path w="323850" h="323850">
                <a:moveTo>
                  <a:pt x="227584" y="14179"/>
                </a:moveTo>
                <a:lnTo>
                  <a:pt x="161884" y="14179"/>
                </a:lnTo>
                <a:lnTo>
                  <a:pt x="191654" y="17181"/>
                </a:lnTo>
                <a:lnTo>
                  <a:pt x="219384" y="25789"/>
                </a:lnTo>
                <a:lnTo>
                  <a:pt x="266335" y="57440"/>
                </a:lnTo>
                <a:lnTo>
                  <a:pt x="297986" y="104388"/>
                </a:lnTo>
                <a:lnTo>
                  <a:pt x="309596" y="161884"/>
                </a:lnTo>
                <a:lnTo>
                  <a:pt x="306595" y="191654"/>
                </a:lnTo>
                <a:lnTo>
                  <a:pt x="284368" y="244476"/>
                </a:lnTo>
                <a:lnTo>
                  <a:pt x="244477" y="284367"/>
                </a:lnTo>
                <a:lnTo>
                  <a:pt x="191654" y="306593"/>
                </a:lnTo>
                <a:lnTo>
                  <a:pt x="161884" y="309595"/>
                </a:lnTo>
                <a:lnTo>
                  <a:pt x="227585" y="309595"/>
                </a:lnTo>
                <a:lnTo>
                  <a:pt x="276360" y="276360"/>
                </a:lnTo>
                <a:lnTo>
                  <a:pt x="311053" y="224899"/>
                </a:lnTo>
                <a:lnTo>
                  <a:pt x="323776" y="161884"/>
                </a:lnTo>
                <a:lnTo>
                  <a:pt x="320487" y="129261"/>
                </a:lnTo>
                <a:lnTo>
                  <a:pt x="311053" y="98874"/>
                </a:lnTo>
                <a:lnTo>
                  <a:pt x="296127" y="71375"/>
                </a:lnTo>
                <a:lnTo>
                  <a:pt x="276360" y="47415"/>
                </a:lnTo>
                <a:lnTo>
                  <a:pt x="252400" y="27648"/>
                </a:lnTo>
                <a:lnTo>
                  <a:pt x="227584" y="14179"/>
                </a:lnTo>
                <a:close/>
              </a:path>
            </a:pathLst>
          </a:custGeom>
          <a:solidFill>
            <a:srgbClr val="5F6B5B"/>
          </a:solidFill>
        </p:spPr>
        <p:txBody>
          <a:bodyPr wrap="square" lIns="0" tIns="0" rIns="0" bIns="0" rtlCol="0"/>
          <a:lstStyle/>
          <a:p>
            <a:endParaRPr/>
          </a:p>
        </p:txBody>
      </p:sp>
      <p:sp>
        <p:nvSpPr>
          <p:cNvPr id="16" name="object 16"/>
          <p:cNvSpPr/>
          <p:nvPr/>
        </p:nvSpPr>
        <p:spPr>
          <a:xfrm>
            <a:off x="6500100" y="6677637"/>
            <a:ext cx="339725" cy="142875"/>
          </a:xfrm>
          <a:custGeom>
            <a:avLst/>
            <a:gdLst/>
            <a:ahLst/>
            <a:cxnLst/>
            <a:rect l="l" t="t" r="r" b="b"/>
            <a:pathLst>
              <a:path w="339725" h="142875">
                <a:moveTo>
                  <a:pt x="35750" y="142443"/>
                </a:moveTo>
                <a:lnTo>
                  <a:pt x="27292" y="124244"/>
                </a:lnTo>
                <a:lnTo>
                  <a:pt x="26581" y="122720"/>
                </a:lnTo>
                <a:lnTo>
                  <a:pt x="27559" y="122313"/>
                </a:lnTo>
                <a:lnTo>
                  <a:pt x="34036" y="113550"/>
                </a:lnTo>
                <a:lnTo>
                  <a:pt x="34137" y="113220"/>
                </a:lnTo>
                <a:lnTo>
                  <a:pt x="34302" y="111683"/>
                </a:lnTo>
                <a:lnTo>
                  <a:pt x="34353" y="105841"/>
                </a:lnTo>
                <a:lnTo>
                  <a:pt x="34201" y="104698"/>
                </a:lnTo>
                <a:lnTo>
                  <a:pt x="34099" y="103987"/>
                </a:lnTo>
                <a:lnTo>
                  <a:pt x="33997" y="103225"/>
                </a:lnTo>
                <a:lnTo>
                  <a:pt x="33629" y="102222"/>
                </a:lnTo>
                <a:lnTo>
                  <a:pt x="32524" y="99148"/>
                </a:lnTo>
                <a:lnTo>
                  <a:pt x="31521" y="97561"/>
                </a:lnTo>
                <a:lnTo>
                  <a:pt x="28956" y="95250"/>
                </a:lnTo>
                <a:lnTo>
                  <a:pt x="27470" y="94449"/>
                </a:lnTo>
                <a:lnTo>
                  <a:pt x="24384" y="93599"/>
                </a:lnTo>
                <a:lnTo>
                  <a:pt x="24384" y="106514"/>
                </a:lnTo>
                <a:lnTo>
                  <a:pt x="24384" y="111683"/>
                </a:lnTo>
                <a:lnTo>
                  <a:pt x="23901" y="113220"/>
                </a:lnTo>
                <a:lnTo>
                  <a:pt x="23799" y="113550"/>
                </a:lnTo>
                <a:lnTo>
                  <a:pt x="23393" y="114287"/>
                </a:lnTo>
                <a:lnTo>
                  <a:pt x="22326" y="115392"/>
                </a:lnTo>
                <a:lnTo>
                  <a:pt x="21704" y="115785"/>
                </a:lnTo>
                <a:lnTo>
                  <a:pt x="19723" y="116408"/>
                </a:lnTo>
                <a:lnTo>
                  <a:pt x="9842" y="116408"/>
                </a:lnTo>
                <a:lnTo>
                  <a:pt x="9842" y="102222"/>
                </a:lnTo>
                <a:lnTo>
                  <a:pt x="20294" y="102222"/>
                </a:lnTo>
                <a:lnTo>
                  <a:pt x="24384" y="106514"/>
                </a:lnTo>
                <a:lnTo>
                  <a:pt x="24384" y="93599"/>
                </a:lnTo>
                <a:lnTo>
                  <a:pt x="24104" y="93510"/>
                </a:lnTo>
                <a:lnTo>
                  <a:pt x="22288" y="93281"/>
                </a:lnTo>
                <a:lnTo>
                  <a:pt x="0" y="93281"/>
                </a:lnTo>
                <a:lnTo>
                  <a:pt x="0" y="142443"/>
                </a:lnTo>
                <a:lnTo>
                  <a:pt x="9842" y="142443"/>
                </a:lnTo>
                <a:lnTo>
                  <a:pt x="9842" y="124244"/>
                </a:lnTo>
                <a:lnTo>
                  <a:pt x="17805" y="124244"/>
                </a:lnTo>
                <a:lnTo>
                  <a:pt x="25717" y="142443"/>
                </a:lnTo>
                <a:lnTo>
                  <a:pt x="35750" y="142443"/>
                </a:lnTo>
                <a:close/>
              </a:path>
              <a:path w="339725" h="142875">
                <a:moveTo>
                  <a:pt x="74155" y="94145"/>
                </a:moveTo>
                <a:lnTo>
                  <a:pt x="70612" y="93827"/>
                </a:lnTo>
                <a:lnTo>
                  <a:pt x="59143" y="93332"/>
                </a:lnTo>
                <a:lnTo>
                  <a:pt x="51612" y="93281"/>
                </a:lnTo>
                <a:lnTo>
                  <a:pt x="50304" y="93459"/>
                </a:lnTo>
                <a:lnTo>
                  <a:pt x="41668" y="102336"/>
                </a:lnTo>
                <a:lnTo>
                  <a:pt x="41668" y="134480"/>
                </a:lnTo>
                <a:lnTo>
                  <a:pt x="53619" y="142786"/>
                </a:lnTo>
                <a:lnTo>
                  <a:pt x="58089" y="142735"/>
                </a:lnTo>
                <a:lnTo>
                  <a:pt x="70040" y="142176"/>
                </a:lnTo>
                <a:lnTo>
                  <a:pt x="74155" y="141782"/>
                </a:lnTo>
                <a:lnTo>
                  <a:pt x="74155" y="133540"/>
                </a:lnTo>
                <a:lnTo>
                  <a:pt x="54902" y="133540"/>
                </a:lnTo>
                <a:lnTo>
                  <a:pt x="54229" y="133426"/>
                </a:lnTo>
                <a:lnTo>
                  <a:pt x="52946" y="132930"/>
                </a:lnTo>
                <a:lnTo>
                  <a:pt x="52438" y="132499"/>
                </a:lnTo>
                <a:lnTo>
                  <a:pt x="51689" y="131203"/>
                </a:lnTo>
                <a:lnTo>
                  <a:pt x="51498" y="130314"/>
                </a:lnTo>
                <a:lnTo>
                  <a:pt x="51498" y="122389"/>
                </a:lnTo>
                <a:lnTo>
                  <a:pt x="70967" y="121843"/>
                </a:lnTo>
                <a:lnTo>
                  <a:pt x="70967" y="114084"/>
                </a:lnTo>
                <a:lnTo>
                  <a:pt x="51498" y="113550"/>
                </a:lnTo>
                <a:lnTo>
                  <a:pt x="51498" y="105067"/>
                </a:lnTo>
                <a:lnTo>
                  <a:pt x="51879" y="104038"/>
                </a:lnTo>
                <a:lnTo>
                  <a:pt x="53378" y="102717"/>
                </a:lnTo>
                <a:lnTo>
                  <a:pt x="54444" y="102387"/>
                </a:lnTo>
                <a:lnTo>
                  <a:pt x="74155" y="102387"/>
                </a:lnTo>
                <a:lnTo>
                  <a:pt x="74155" y="94145"/>
                </a:lnTo>
                <a:close/>
              </a:path>
              <a:path w="339725" h="142875">
                <a:moveTo>
                  <a:pt x="113220" y="123532"/>
                </a:moveTo>
                <a:lnTo>
                  <a:pt x="103098" y="113347"/>
                </a:lnTo>
                <a:lnTo>
                  <a:pt x="93383" y="113347"/>
                </a:lnTo>
                <a:lnTo>
                  <a:pt x="91935" y="112966"/>
                </a:lnTo>
                <a:lnTo>
                  <a:pt x="89992" y="111467"/>
                </a:lnTo>
                <a:lnTo>
                  <a:pt x="89496" y="110223"/>
                </a:lnTo>
                <a:lnTo>
                  <a:pt x="89496" y="105702"/>
                </a:lnTo>
                <a:lnTo>
                  <a:pt x="95631" y="101727"/>
                </a:lnTo>
                <a:lnTo>
                  <a:pt x="101587" y="101790"/>
                </a:lnTo>
                <a:lnTo>
                  <a:pt x="110896" y="102311"/>
                </a:lnTo>
                <a:lnTo>
                  <a:pt x="110896" y="94538"/>
                </a:lnTo>
                <a:lnTo>
                  <a:pt x="109702" y="94272"/>
                </a:lnTo>
                <a:lnTo>
                  <a:pt x="104952" y="93535"/>
                </a:lnTo>
                <a:lnTo>
                  <a:pt x="97828" y="92887"/>
                </a:lnTo>
                <a:lnTo>
                  <a:pt x="90919" y="92887"/>
                </a:lnTo>
                <a:lnTo>
                  <a:pt x="86995" y="93992"/>
                </a:lnTo>
                <a:lnTo>
                  <a:pt x="81508" y="98425"/>
                </a:lnTo>
                <a:lnTo>
                  <a:pt x="80137" y="101917"/>
                </a:lnTo>
                <a:lnTo>
                  <a:pt x="80137" y="114058"/>
                </a:lnTo>
                <a:lnTo>
                  <a:pt x="81381" y="117563"/>
                </a:lnTo>
                <a:lnTo>
                  <a:pt x="86385" y="121678"/>
                </a:lnTo>
                <a:lnTo>
                  <a:pt x="89992" y="122720"/>
                </a:lnTo>
                <a:lnTo>
                  <a:pt x="100457" y="122720"/>
                </a:lnTo>
                <a:lnTo>
                  <a:pt x="101688" y="123101"/>
                </a:lnTo>
                <a:lnTo>
                  <a:pt x="103416" y="124650"/>
                </a:lnTo>
                <a:lnTo>
                  <a:pt x="103847" y="125768"/>
                </a:lnTo>
                <a:lnTo>
                  <a:pt x="103847" y="130314"/>
                </a:lnTo>
                <a:lnTo>
                  <a:pt x="97358" y="134010"/>
                </a:lnTo>
                <a:lnTo>
                  <a:pt x="88684" y="133896"/>
                </a:lnTo>
                <a:lnTo>
                  <a:pt x="80733" y="133413"/>
                </a:lnTo>
                <a:lnTo>
                  <a:pt x="80733" y="141185"/>
                </a:lnTo>
                <a:lnTo>
                  <a:pt x="81749" y="141452"/>
                </a:lnTo>
                <a:lnTo>
                  <a:pt x="85356" y="142074"/>
                </a:lnTo>
                <a:lnTo>
                  <a:pt x="90843" y="142684"/>
                </a:lnTo>
                <a:lnTo>
                  <a:pt x="96151" y="142849"/>
                </a:lnTo>
                <a:lnTo>
                  <a:pt x="99555" y="142849"/>
                </a:lnTo>
                <a:lnTo>
                  <a:pt x="113220" y="132613"/>
                </a:lnTo>
                <a:lnTo>
                  <a:pt x="113220" y="123532"/>
                </a:lnTo>
                <a:close/>
              </a:path>
              <a:path w="339725" h="142875">
                <a:moveTo>
                  <a:pt x="120230" y="0"/>
                </a:moveTo>
                <a:lnTo>
                  <a:pt x="110070" y="0"/>
                </a:lnTo>
                <a:lnTo>
                  <a:pt x="102158" y="34683"/>
                </a:lnTo>
                <a:lnTo>
                  <a:pt x="92989" y="0"/>
                </a:lnTo>
                <a:lnTo>
                  <a:pt x="83959" y="0"/>
                </a:lnTo>
                <a:lnTo>
                  <a:pt x="74726" y="34683"/>
                </a:lnTo>
                <a:lnTo>
                  <a:pt x="66814" y="0"/>
                </a:lnTo>
                <a:lnTo>
                  <a:pt x="56642" y="0"/>
                </a:lnTo>
                <a:lnTo>
                  <a:pt x="68402" y="49161"/>
                </a:lnTo>
                <a:lnTo>
                  <a:pt x="78435" y="49161"/>
                </a:lnTo>
                <a:lnTo>
                  <a:pt x="88468" y="14478"/>
                </a:lnTo>
                <a:lnTo>
                  <a:pt x="98437" y="49161"/>
                </a:lnTo>
                <a:lnTo>
                  <a:pt x="108470" y="49161"/>
                </a:lnTo>
                <a:lnTo>
                  <a:pt x="120230" y="0"/>
                </a:lnTo>
                <a:close/>
              </a:path>
              <a:path w="339725" h="142875">
                <a:moveTo>
                  <a:pt x="130289" y="93281"/>
                </a:moveTo>
                <a:lnTo>
                  <a:pt x="120459" y="93281"/>
                </a:lnTo>
                <a:lnTo>
                  <a:pt x="120459" y="142443"/>
                </a:lnTo>
                <a:lnTo>
                  <a:pt x="130289" y="142443"/>
                </a:lnTo>
                <a:lnTo>
                  <a:pt x="130289" y="93281"/>
                </a:lnTo>
                <a:close/>
              </a:path>
              <a:path w="339725" h="142875">
                <a:moveTo>
                  <a:pt x="163423" y="49161"/>
                </a:moveTo>
                <a:lnTo>
                  <a:pt x="160185" y="38862"/>
                </a:lnTo>
                <a:lnTo>
                  <a:pt x="157416" y="30035"/>
                </a:lnTo>
                <a:lnTo>
                  <a:pt x="150647" y="8432"/>
                </a:lnTo>
                <a:lnTo>
                  <a:pt x="148005" y="0"/>
                </a:lnTo>
                <a:lnTo>
                  <a:pt x="147739" y="0"/>
                </a:lnTo>
                <a:lnTo>
                  <a:pt x="147739" y="30035"/>
                </a:lnTo>
                <a:lnTo>
                  <a:pt x="135648" y="30035"/>
                </a:lnTo>
                <a:lnTo>
                  <a:pt x="141693" y="8432"/>
                </a:lnTo>
                <a:lnTo>
                  <a:pt x="147739" y="30035"/>
                </a:lnTo>
                <a:lnTo>
                  <a:pt x="147739" y="0"/>
                </a:lnTo>
                <a:lnTo>
                  <a:pt x="135585" y="0"/>
                </a:lnTo>
                <a:lnTo>
                  <a:pt x="120167" y="49161"/>
                </a:lnTo>
                <a:lnTo>
                  <a:pt x="130263" y="49161"/>
                </a:lnTo>
                <a:lnTo>
                  <a:pt x="133324" y="38862"/>
                </a:lnTo>
                <a:lnTo>
                  <a:pt x="150063" y="38862"/>
                </a:lnTo>
                <a:lnTo>
                  <a:pt x="153187" y="49161"/>
                </a:lnTo>
                <a:lnTo>
                  <a:pt x="163423" y="49161"/>
                </a:lnTo>
                <a:close/>
              </a:path>
              <a:path w="339725" h="142875">
                <a:moveTo>
                  <a:pt x="170688" y="123532"/>
                </a:moveTo>
                <a:lnTo>
                  <a:pt x="160566" y="113347"/>
                </a:lnTo>
                <a:lnTo>
                  <a:pt x="150850" y="113347"/>
                </a:lnTo>
                <a:lnTo>
                  <a:pt x="149402" y="112966"/>
                </a:lnTo>
                <a:lnTo>
                  <a:pt x="147459" y="111467"/>
                </a:lnTo>
                <a:lnTo>
                  <a:pt x="146977" y="110223"/>
                </a:lnTo>
                <a:lnTo>
                  <a:pt x="146977" y="105702"/>
                </a:lnTo>
                <a:lnTo>
                  <a:pt x="153111" y="101727"/>
                </a:lnTo>
                <a:lnTo>
                  <a:pt x="159054" y="101790"/>
                </a:lnTo>
                <a:lnTo>
                  <a:pt x="168363" y="102311"/>
                </a:lnTo>
                <a:lnTo>
                  <a:pt x="168363" y="94538"/>
                </a:lnTo>
                <a:lnTo>
                  <a:pt x="167170" y="94272"/>
                </a:lnTo>
                <a:lnTo>
                  <a:pt x="162420" y="93535"/>
                </a:lnTo>
                <a:lnTo>
                  <a:pt x="155295" y="92887"/>
                </a:lnTo>
                <a:lnTo>
                  <a:pt x="148386" y="92887"/>
                </a:lnTo>
                <a:lnTo>
                  <a:pt x="144475" y="93992"/>
                </a:lnTo>
                <a:lnTo>
                  <a:pt x="138976" y="98425"/>
                </a:lnTo>
                <a:lnTo>
                  <a:pt x="137604" y="101917"/>
                </a:lnTo>
                <a:lnTo>
                  <a:pt x="137604" y="114058"/>
                </a:lnTo>
                <a:lnTo>
                  <a:pt x="138861" y="117563"/>
                </a:lnTo>
                <a:lnTo>
                  <a:pt x="143865" y="121678"/>
                </a:lnTo>
                <a:lnTo>
                  <a:pt x="147459" y="122720"/>
                </a:lnTo>
                <a:lnTo>
                  <a:pt x="157937" y="122720"/>
                </a:lnTo>
                <a:lnTo>
                  <a:pt x="159169" y="123101"/>
                </a:lnTo>
                <a:lnTo>
                  <a:pt x="160896" y="124650"/>
                </a:lnTo>
                <a:lnTo>
                  <a:pt x="161328" y="125768"/>
                </a:lnTo>
                <a:lnTo>
                  <a:pt x="161328" y="130314"/>
                </a:lnTo>
                <a:lnTo>
                  <a:pt x="154838" y="134010"/>
                </a:lnTo>
                <a:lnTo>
                  <a:pt x="146151" y="133896"/>
                </a:lnTo>
                <a:lnTo>
                  <a:pt x="138201" y="133413"/>
                </a:lnTo>
                <a:lnTo>
                  <a:pt x="138201" y="141185"/>
                </a:lnTo>
                <a:lnTo>
                  <a:pt x="139217" y="141452"/>
                </a:lnTo>
                <a:lnTo>
                  <a:pt x="142836" y="142074"/>
                </a:lnTo>
                <a:lnTo>
                  <a:pt x="148310" y="142684"/>
                </a:lnTo>
                <a:lnTo>
                  <a:pt x="153619" y="142849"/>
                </a:lnTo>
                <a:lnTo>
                  <a:pt x="157035" y="142849"/>
                </a:lnTo>
                <a:lnTo>
                  <a:pt x="170688" y="132613"/>
                </a:lnTo>
                <a:lnTo>
                  <a:pt x="170688" y="123532"/>
                </a:lnTo>
                <a:close/>
              </a:path>
              <a:path w="339725" h="142875">
                <a:moveTo>
                  <a:pt x="199161" y="0"/>
                </a:moveTo>
                <a:lnTo>
                  <a:pt x="162293" y="0"/>
                </a:lnTo>
                <a:lnTo>
                  <a:pt x="162293" y="8839"/>
                </a:lnTo>
                <a:lnTo>
                  <a:pt x="175780" y="8839"/>
                </a:lnTo>
                <a:lnTo>
                  <a:pt x="175780" y="49161"/>
                </a:lnTo>
                <a:lnTo>
                  <a:pt x="185610" y="49161"/>
                </a:lnTo>
                <a:lnTo>
                  <a:pt x="185610" y="8839"/>
                </a:lnTo>
                <a:lnTo>
                  <a:pt x="199161" y="8839"/>
                </a:lnTo>
                <a:lnTo>
                  <a:pt x="199161" y="0"/>
                </a:lnTo>
                <a:close/>
              </a:path>
              <a:path w="339725" h="142875">
                <a:moveTo>
                  <a:pt x="211620" y="93281"/>
                </a:moveTo>
                <a:lnTo>
                  <a:pt x="174739" y="93281"/>
                </a:lnTo>
                <a:lnTo>
                  <a:pt x="174739" y="102120"/>
                </a:lnTo>
                <a:lnTo>
                  <a:pt x="188239" y="102120"/>
                </a:lnTo>
                <a:lnTo>
                  <a:pt x="188239" y="142443"/>
                </a:lnTo>
                <a:lnTo>
                  <a:pt x="198069" y="142443"/>
                </a:lnTo>
                <a:lnTo>
                  <a:pt x="198069" y="102120"/>
                </a:lnTo>
                <a:lnTo>
                  <a:pt x="211620" y="102120"/>
                </a:lnTo>
                <a:lnTo>
                  <a:pt x="211620" y="93281"/>
                </a:lnTo>
                <a:close/>
              </a:path>
              <a:path w="339725" h="142875">
                <a:moveTo>
                  <a:pt x="236308" y="863"/>
                </a:moveTo>
                <a:lnTo>
                  <a:pt x="232765" y="546"/>
                </a:lnTo>
                <a:lnTo>
                  <a:pt x="221297" y="38"/>
                </a:lnTo>
                <a:lnTo>
                  <a:pt x="213753" y="0"/>
                </a:lnTo>
                <a:lnTo>
                  <a:pt x="212458" y="177"/>
                </a:lnTo>
                <a:lnTo>
                  <a:pt x="203822" y="9055"/>
                </a:lnTo>
                <a:lnTo>
                  <a:pt x="203822" y="41186"/>
                </a:lnTo>
                <a:lnTo>
                  <a:pt x="215773" y="49491"/>
                </a:lnTo>
                <a:lnTo>
                  <a:pt x="220243" y="49453"/>
                </a:lnTo>
                <a:lnTo>
                  <a:pt x="232194" y="48895"/>
                </a:lnTo>
                <a:lnTo>
                  <a:pt x="236308" y="48501"/>
                </a:lnTo>
                <a:lnTo>
                  <a:pt x="236308" y="40259"/>
                </a:lnTo>
                <a:lnTo>
                  <a:pt x="217055" y="40259"/>
                </a:lnTo>
                <a:lnTo>
                  <a:pt x="216382" y="40144"/>
                </a:lnTo>
                <a:lnTo>
                  <a:pt x="215099" y="39649"/>
                </a:lnTo>
                <a:lnTo>
                  <a:pt x="214591" y="39204"/>
                </a:lnTo>
                <a:lnTo>
                  <a:pt x="213842" y="37922"/>
                </a:lnTo>
                <a:lnTo>
                  <a:pt x="213652" y="37020"/>
                </a:lnTo>
                <a:lnTo>
                  <a:pt x="213652" y="29108"/>
                </a:lnTo>
                <a:lnTo>
                  <a:pt x="233121" y="28575"/>
                </a:lnTo>
                <a:lnTo>
                  <a:pt x="233121" y="20789"/>
                </a:lnTo>
                <a:lnTo>
                  <a:pt x="213652" y="20256"/>
                </a:lnTo>
                <a:lnTo>
                  <a:pt x="213652" y="11772"/>
                </a:lnTo>
                <a:lnTo>
                  <a:pt x="214020" y="10769"/>
                </a:lnTo>
                <a:lnTo>
                  <a:pt x="215531" y="9436"/>
                </a:lnTo>
                <a:lnTo>
                  <a:pt x="216598" y="9105"/>
                </a:lnTo>
                <a:lnTo>
                  <a:pt x="236308" y="9105"/>
                </a:lnTo>
                <a:lnTo>
                  <a:pt x="236308" y="863"/>
                </a:lnTo>
                <a:close/>
              </a:path>
              <a:path w="339725" h="142875">
                <a:moveTo>
                  <a:pt x="253746" y="142443"/>
                </a:moveTo>
                <a:lnTo>
                  <a:pt x="250507" y="132143"/>
                </a:lnTo>
                <a:lnTo>
                  <a:pt x="247738" y="123304"/>
                </a:lnTo>
                <a:lnTo>
                  <a:pt x="240969" y="101727"/>
                </a:lnTo>
                <a:lnTo>
                  <a:pt x="238328" y="93281"/>
                </a:lnTo>
                <a:lnTo>
                  <a:pt x="238061" y="93281"/>
                </a:lnTo>
                <a:lnTo>
                  <a:pt x="238061" y="123304"/>
                </a:lnTo>
                <a:lnTo>
                  <a:pt x="225971" y="123304"/>
                </a:lnTo>
                <a:lnTo>
                  <a:pt x="232016" y="101727"/>
                </a:lnTo>
                <a:lnTo>
                  <a:pt x="238061" y="123304"/>
                </a:lnTo>
                <a:lnTo>
                  <a:pt x="238061" y="93281"/>
                </a:lnTo>
                <a:lnTo>
                  <a:pt x="225907" y="93281"/>
                </a:lnTo>
                <a:lnTo>
                  <a:pt x="210489" y="142443"/>
                </a:lnTo>
                <a:lnTo>
                  <a:pt x="220586" y="142443"/>
                </a:lnTo>
                <a:lnTo>
                  <a:pt x="223647" y="132143"/>
                </a:lnTo>
                <a:lnTo>
                  <a:pt x="240385" y="132143"/>
                </a:lnTo>
                <a:lnTo>
                  <a:pt x="243509" y="142443"/>
                </a:lnTo>
                <a:lnTo>
                  <a:pt x="253746" y="142443"/>
                </a:lnTo>
                <a:close/>
              </a:path>
              <a:path w="339725" h="142875">
                <a:moveTo>
                  <a:pt x="279222" y="49161"/>
                </a:moveTo>
                <a:lnTo>
                  <a:pt x="270764" y="30962"/>
                </a:lnTo>
                <a:lnTo>
                  <a:pt x="270052" y="29438"/>
                </a:lnTo>
                <a:lnTo>
                  <a:pt x="271030" y="29032"/>
                </a:lnTo>
                <a:lnTo>
                  <a:pt x="277825" y="12547"/>
                </a:lnTo>
                <a:lnTo>
                  <a:pt x="277672" y="11417"/>
                </a:lnTo>
                <a:lnTo>
                  <a:pt x="277571" y="10706"/>
                </a:lnTo>
                <a:lnTo>
                  <a:pt x="277469" y="9944"/>
                </a:lnTo>
                <a:lnTo>
                  <a:pt x="277101" y="8928"/>
                </a:lnTo>
                <a:lnTo>
                  <a:pt x="276009" y="5867"/>
                </a:lnTo>
                <a:lnTo>
                  <a:pt x="274993" y="4267"/>
                </a:lnTo>
                <a:lnTo>
                  <a:pt x="272427" y="1968"/>
                </a:lnTo>
                <a:lnTo>
                  <a:pt x="270941" y="1155"/>
                </a:lnTo>
                <a:lnTo>
                  <a:pt x="267855" y="317"/>
                </a:lnTo>
                <a:lnTo>
                  <a:pt x="267855" y="13233"/>
                </a:lnTo>
                <a:lnTo>
                  <a:pt x="267855" y="18402"/>
                </a:lnTo>
                <a:lnTo>
                  <a:pt x="267373" y="19926"/>
                </a:lnTo>
                <a:lnTo>
                  <a:pt x="267271" y="20256"/>
                </a:lnTo>
                <a:lnTo>
                  <a:pt x="266865" y="21005"/>
                </a:lnTo>
                <a:lnTo>
                  <a:pt x="265798" y="22110"/>
                </a:lnTo>
                <a:lnTo>
                  <a:pt x="265188" y="22504"/>
                </a:lnTo>
                <a:lnTo>
                  <a:pt x="263207" y="23114"/>
                </a:lnTo>
                <a:lnTo>
                  <a:pt x="253314" y="23114"/>
                </a:lnTo>
                <a:lnTo>
                  <a:pt x="253314" y="8928"/>
                </a:lnTo>
                <a:lnTo>
                  <a:pt x="263766" y="8928"/>
                </a:lnTo>
                <a:lnTo>
                  <a:pt x="267855" y="13233"/>
                </a:lnTo>
                <a:lnTo>
                  <a:pt x="267855" y="317"/>
                </a:lnTo>
                <a:lnTo>
                  <a:pt x="267576" y="228"/>
                </a:lnTo>
                <a:lnTo>
                  <a:pt x="265760" y="0"/>
                </a:lnTo>
                <a:lnTo>
                  <a:pt x="243484" y="0"/>
                </a:lnTo>
                <a:lnTo>
                  <a:pt x="243484" y="49161"/>
                </a:lnTo>
                <a:lnTo>
                  <a:pt x="253314" y="49161"/>
                </a:lnTo>
                <a:lnTo>
                  <a:pt x="253314" y="30962"/>
                </a:lnTo>
                <a:lnTo>
                  <a:pt x="261289" y="30962"/>
                </a:lnTo>
                <a:lnTo>
                  <a:pt x="269189" y="49161"/>
                </a:lnTo>
                <a:lnTo>
                  <a:pt x="279222" y="49161"/>
                </a:lnTo>
                <a:close/>
              </a:path>
              <a:path w="339725" h="142875">
                <a:moveTo>
                  <a:pt x="297789" y="93281"/>
                </a:moveTo>
                <a:lnTo>
                  <a:pt x="287959" y="93281"/>
                </a:lnTo>
                <a:lnTo>
                  <a:pt x="287959" y="125704"/>
                </a:lnTo>
                <a:lnTo>
                  <a:pt x="267360" y="93281"/>
                </a:lnTo>
                <a:lnTo>
                  <a:pt x="259461" y="93281"/>
                </a:lnTo>
                <a:lnTo>
                  <a:pt x="259461" y="142443"/>
                </a:lnTo>
                <a:lnTo>
                  <a:pt x="269354" y="142443"/>
                </a:lnTo>
                <a:lnTo>
                  <a:pt x="269354" y="110020"/>
                </a:lnTo>
                <a:lnTo>
                  <a:pt x="289890" y="142443"/>
                </a:lnTo>
                <a:lnTo>
                  <a:pt x="297789" y="142443"/>
                </a:lnTo>
                <a:lnTo>
                  <a:pt x="297789" y="93281"/>
                </a:lnTo>
                <a:close/>
              </a:path>
              <a:path w="339725" h="142875">
                <a:moveTo>
                  <a:pt x="339585" y="93281"/>
                </a:moveTo>
                <a:lnTo>
                  <a:pt x="302717" y="93281"/>
                </a:lnTo>
                <a:lnTo>
                  <a:pt x="302717" y="102120"/>
                </a:lnTo>
                <a:lnTo>
                  <a:pt x="316204" y="102120"/>
                </a:lnTo>
                <a:lnTo>
                  <a:pt x="316204" y="142443"/>
                </a:lnTo>
                <a:lnTo>
                  <a:pt x="326034" y="142443"/>
                </a:lnTo>
                <a:lnTo>
                  <a:pt x="326034" y="102120"/>
                </a:lnTo>
                <a:lnTo>
                  <a:pt x="339585" y="102120"/>
                </a:lnTo>
                <a:lnTo>
                  <a:pt x="339585" y="93281"/>
                </a:lnTo>
                <a:close/>
              </a:path>
            </a:pathLst>
          </a:custGeom>
          <a:solidFill>
            <a:srgbClr val="434242"/>
          </a:solidFill>
        </p:spPr>
        <p:txBody>
          <a:bodyPr wrap="square" lIns="0" tIns="0" rIns="0" bIns="0" rtlCol="0"/>
          <a:lstStyle/>
          <a:p>
            <a:endParaRPr/>
          </a:p>
        </p:txBody>
      </p:sp>
      <p:pic>
        <p:nvPicPr>
          <p:cNvPr id="17" name="object 17"/>
          <p:cNvPicPr/>
          <p:nvPr/>
        </p:nvPicPr>
        <p:blipFill>
          <a:blip r:embed="rId9" cstate="print"/>
          <a:stretch>
            <a:fillRect/>
          </a:stretch>
        </p:blipFill>
        <p:spPr>
          <a:xfrm>
            <a:off x="6604581" y="6362598"/>
            <a:ext cx="130269" cy="186811"/>
          </a:xfrm>
          <a:prstGeom prst="rect">
            <a:avLst/>
          </a:prstGeom>
        </p:spPr>
      </p:pic>
      <p:sp>
        <p:nvSpPr>
          <p:cNvPr id="18" name="object 18"/>
          <p:cNvSpPr/>
          <p:nvPr/>
        </p:nvSpPr>
        <p:spPr>
          <a:xfrm>
            <a:off x="6515100" y="6301198"/>
            <a:ext cx="309880" cy="309880"/>
          </a:xfrm>
          <a:custGeom>
            <a:avLst/>
            <a:gdLst/>
            <a:ahLst/>
            <a:cxnLst/>
            <a:rect l="l" t="t" r="r" b="b"/>
            <a:pathLst>
              <a:path w="309879" h="309880">
                <a:moveTo>
                  <a:pt x="154804" y="0"/>
                </a:moveTo>
                <a:lnTo>
                  <a:pt x="94547" y="12166"/>
                </a:lnTo>
                <a:lnTo>
                  <a:pt x="45338" y="45337"/>
                </a:lnTo>
                <a:lnTo>
                  <a:pt x="12166" y="94546"/>
                </a:lnTo>
                <a:lnTo>
                  <a:pt x="0" y="154802"/>
                </a:lnTo>
                <a:lnTo>
                  <a:pt x="3146" y="186000"/>
                </a:lnTo>
                <a:lnTo>
                  <a:pt x="26444" y="241353"/>
                </a:lnTo>
                <a:lnTo>
                  <a:pt x="68256" y="283165"/>
                </a:lnTo>
                <a:lnTo>
                  <a:pt x="123609" y="306460"/>
                </a:lnTo>
                <a:lnTo>
                  <a:pt x="154804" y="309606"/>
                </a:lnTo>
                <a:lnTo>
                  <a:pt x="185999" y="306460"/>
                </a:lnTo>
                <a:lnTo>
                  <a:pt x="215057" y="297438"/>
                </a:lnTo>
                <a:lnTo>
                  <a:pt x="217724" y="295991"/>
                </a:lnTo>
                <a:lnTo>
                  <a:pt x="154804" y="295991"/>
                </a:lnTo>
                <a:lnTo>
                  <a:pt x="126349" y="293122"/>
                </a:lnTo>
                <a:lnTo>
                  <a:pt x="75864" y="271879"/>
                </a:lnTo>
                <a:lnTo>
                  <a:pt x="45432" y="244094"/>
                </a:lnTo>
                <a:lnTo>
                  <a:pt x="36983" y="232624"/>
                </a:lnTo>
                <a:lnTo>
                  <a:pt x="62392" y="217954"/>
                </a:lnTo>
                <a:lnTo>
                  <a:pt x="28494" y="217954"/>
                </a:lnTo>
                <a:lnTo>
                  <a:pt x="22152" y="203263"/>
                </a:lnTo>
                <a:lnTo>
                  <a:pt x="17482" y="187765"/>
                </a:lnTo>
                <a:lnTo>
                  <a:pt x="14598" y="171574"/>
                </a:lnTo>
                <a:lnTo>
                  <a:pt x="13611" y="154802"/>
                </a:lnTo>
                <a:lnTo>
                  <a:pt x="16480" y="126345"/>
                </a:lnTo>
                <a:lnTo>
                  <a:pt x="37726" y="75858"/>
                </a:lnTo>
                <a:lnTo>
                  <a:pt x="75861" y="37725"/>
                </a:lnTo>
                <a:lnTo>
                  <a:pt x="126349" y="16479"/>
                </a:lnTo>
                <a:lnTo>
                  <a:pt x="154804" y="13610"/>
                </a:lnTo>
                <a:lnTo>
                  <a:pt x="217719" y="13610"/>
                </a:lnTo>
                <a:lnTo>
                  <a:pt x="215057" y="12166"/>
                </a:lnTo>
                <a:lnTo>
                  <a:pt x="185999" y="3145"/>
                </a:lnTo>
                <a:lnTo>
                  <a:pt x="154804" y="0"/>
                </a:lnTo>
                <a:close/>
              </a:path>
              <a:path w="309879" h="309880">
                <a:moveTo>
                  <a:pt x="295877" y="91669"/>
                </a:moveTo>
                <a:lnTo>
                  <a:pt x="281128" y="91669"/>
                </a:lnTo>
                <a:lnTo>
                  <a:pt x="287461" y="106357"/>
                </a:lnTo>
                <a:lnTo>
                  <a:pt x="292125" y="121850"/>
                </a:lnTo>
                <a:lnTo>
                  <a:pt x="295006" y="138036"/>
                </a:lnTo>
                <a:lnTo>
                  <a:pt x="295992" y="154802"/>
                </a:lnTo>
                <a:lnTo>
                  <a:pt x="293124" y="183259"/>
                </a:lnTo>
                <a:lnTo>
                  <a:pt x="271880" y="233748"/>
                </a:lnTo>
                <a:lnTo>
                  <a:pt x="233748" y="271879"/>
                </a:lnTo>
                <a:lnTo>
                  <a:pt x="183259" y="293122"/>
                </a:lnTo>
                <a:lnTo>
                  <a:pt x="154804" y="295991"/>
                </a:lnTo>
                <a:lnTo>
                  <a:pt x="217724" y="295991"/>
                </a:lnTo>
                <a:lnTo>
                  <a:pt x="264265" y="264264"/>
                </a:lnTo>
                <a:lnTo>
                  <a:pt x="297437" y="215057"/>
                </a:lnTo>
                <a:lnTo>
                  <a:pt x="309604" y="154802"/>
                </a:lnTo>
                <a:lnTo>
                  <a:pt x="306458" y="123605"/>
                </a:lnTo>
                <a:lnTo>
                  <a:pt x="297438" y="94546"/>
                </a:lnTo>
                <a:lnTo>
                  <a:pt x="295877" y="91669"/>
                </a:lnTo>
                <a:close/>
              </a:path>
              <a:path w="309879" h="309880">
                <a:moveTo>
                  <a:pt x="217719" y="13610"/>
                </a:moveTo>
                <a:lnTo>
                  <a:pt x="154804" y="13610"/>
                </a:lnTo>
                <a:lnTo>
                  <a:pt x="183259" y="16479"/>
                </a:lnTo>
                <a:lnTo>
                  <a:pt x="209764" y="24707"/>
                </a:lnTo>
                <a:lnTo>
                  <a:pt x="254642" y="54964"/>
                </a:lnTo>
                <a:lnTo>
                  <a:pt x="272642" y="77000"/>
                </a:lnTo>
                <a:lnTo>
                  <a:pt x="28494" y="217954"/>
                </a:lnTo>
                <a:lnTo>
                  <a:pt x="62392" y="217954"/>
                </a:lnTo>
                <a:lnTo>
                  <a:pt x="281128" y="91669"/>
                </a:lnTo>
                <a:lnTo>
                  <a:pt x="295877" y="91669"/>
                </a:lnTo>
                <a:lnTo>
                  <a:pt x="283165" y="68248"/>
                </a:lnTo>
                <a:lnTo>
                  <a:pt x="264265" y="45337"/>
                </a:lnTo>
                <a:lnTo>
                  <a:pt x="241355" y="26438"/>
                </a:lnTo>
                <a:lnTo>
                  <a:pt x="217719" y="13610"/>
                </a:lnTo>
                <a:close/>
              </a:path>
            </a:pathLst>
          </a:custGeom>
          <a:solidFill>
            <a:srgbClr val="5F6B5B"/>
          </a:solidFill>
        </p:spPr>
        <p:txBody>
          <a:bodyPr wrap="square" lIns="0" tIns="0" rIns="0" bIns="0" rtlCol="0"/>
          <a:lstStyle/>
          <a:p>
            <a:endParaRPr/>
          </a:p>
        </p:txBody>
      </p:sp>
      <p:pic>
        <p:nvPicPr>
          <p:cNvPr id="19" name="object 17">
            <a:extLst>
              <a:ext uri="{FF2B5EF4-FFF2-40B4-BE49-F238E27FC236}">
                <a16:creationId xmlns:a16="http://schemas.microsoft.com/office/drawing/2014/main" id="{D4CF296A-C199-4F49-E214-4A4428391A39}"/>
              </a:ext>
            </a:extLst>
          </p:cNvPr>
          <p:cNvPicPr/>
          <p:nvPr/>
        </p:nvPicPr>
        <p:blipFill>
          <a:blip r:embed="rId10" cstate="print"/>
          <a:stretch>
            <a:fillRect/>
          </a:stretch>
        </p:blipFill>
        <p:spPr>
          <a:xfrm>
            <a:off x="3390900" y="7723344"/>
            <a:ext cx="1828800" cy="3397001"/>
          </a:xfrm>
          <a:prstGeom prst="rect">
            <a:avLst/>
          </a:prstGeom>
        </p:spPr>
      </p:pic>
      <p:pic>
        <p:nvPicPr>
          <p:cNvPr id="20" name="object 18">
            <a:extLst>
              <a:ext uri="{FF2B5EF4-FFF2-40B4-BE49-F238E27FC236}">
                <a16:creationId xmlns:a16="http://schemas.microsoft.com/office/drawing/2014/main" id="{2FB4878D-E42C-2F41-484E-75F0F2E5BEDD}"/>
              </a:ext>
            </a:extLst>
          </p:cNvPr>
          <p:cNvPicPr/>
          <p:nvPr/>
        </p:nvPicPr>
        <p:blipFill>
          <a:blip r:embed="rId11" cstate="print"/>
          <a:stretch>
            <a:fillRect/>
          </a:stretch>
        </p:blipFill>
        <p:spPr>
          <a:xfrm>
            <a:off x="5495996" y="7706161"/>
            <a:ext cx="1828800" cy="3397001"/>
          </a:xfrm>
          <a:prstGeom prst="rect">
            <a:avLst/>
          </a:prstGeom>
        </p:spPr>
      </p:pic>
      <p:pic>
        <p:nvPicPr>
          <p:cNvPr id="21" name="object 19">
            <a:extLst>
              <a:ext uri="{FF2B5EF4-FFF2-40B4-BE49-F238E27FC236}">
                <a16:creationId xmlns:a16="http://schemas.microsoft.com/office/drawing/2014/main" id="{9BEAC203-A702-2457-8BD4-4216514DD68F}"/>
              </a:ext>
            </a:extLst>
          </p:cNvPr>
          <p:cNvPicPr/>
          <p:nvPr/>
        </p:nvPicPr>
        <p:blipFill>
          <a:blip r:embed="rId12" cstate="print"/>
          <a:stretch>
            <a:fillRect/>
          </a:stretch>
        </p:blipFill>
        <p:spPr>
          <a:xfrm>
            <a:off x="1272187" y="7706161"/>
            <a:ext cx="1828800" cy="3397001"/>
          </a:xfrm>
          <a:prstGeom prst="rect">
            <a:avLst/>
          </a:prstGeom>
        </p:spPr>
      </p:pic>
      <p:sp>
        <p:nvSpPr>
          <p:cNvPr id="22" name="object 20">
            <a:extLst>
              <a:ext uri="{FF2B5EF4-FFF2-40B4-BE49-F238E27FC236}">
                <a16:creationId xmlns:a16="http://schemas.microsoft.com/office/drawing/2014/main" id="{C8C27E9C-1874-F6F3-384B-53A5F8DED86B}"/>
              </a:ext>
            </a:extLst>
          </p:cNvPr>
          <p:cNvSpPr txBox="1"/>
          <p:nvPr/>
        </p:nvSpPr>
        <p:spPr>
          <a:xfrm>
            <a:off x="1586327" y="11244716"/>
            <a:ext cx="1096645" cy="300355"/>
          </a:xfrm>
          <a:prstGeom prst="rect">
            <a:avLst/>
          </a:prstGeom>
        </p:spPr>
        <p:txBody>
          <a:bodyPr vert="horz" wrap="square" lIns="0" tIns="12700" rIns="0" bIns="0" rtlCol="0">
            <a:spAutoFit/>
          </a:bodyPr>
          <a:lstStyle/>
          <a:p>
            <a:pPr marL="12700" algn="ctr">
              <a:lnSpc>
                <a:spcPct val="100000"/>
              </a:lnSpc>
              <a:spcBef>
                <a:spcPts val="100"/>
              </a:spcBef>
            </a:pPr>
            <a:r>
              <a:rPr lang="en-ZA" sz="1800" b="1" spc="-100" dirty="0">
                <a:solidFill>
                  <a:schemeClr val="tx1">
                    <a:lumMod val="95000"/>
                    <a:lumOff val="5000"/>
                  </a:schemeClr>
                </a:solidFill>
                <a:latin typeface="Tahoma"/>
                <a:cs typeface="Tahoma"/>
              </a:rPr>
              <a:t>RS219</a:t>
            </a:r>
            <a:endParaRPr sz="1800" dirty="0">
              <a:solidFill>
                <a:schemeClr val="tx1">
                  <a:lumMod val="95000"/>
                  <a:lumOff val="5000"/>
                </a:schemeClr>
              </a:solidFill>
              <a:latin typeface="Tahoma"/>
              <a:cs typeface="Tahoma"/>
            </a:endParaRPr>
          </a:p>
        </p:txBody>
      </p:sp>
      <p:sp>
        <p:nvSpPr>
          <p:cNvPr id="23" name="object 21">
            <a:extLst>
              <a:ext uri="{FF2B5EF4-FFF2-40B4-BE49-F238E27FC236}">
                <a16:creationId xmlns:a16="http://schemas.microsoft.com/office/drawing/2014/main" id="{4F2632FD-872E-A4CC-DD72-73BD2B830606}"/>
              </a:ext>
            </a:extLst>
          </p:cNvPr>
          <p:cNvSpPr txBox="1"/>
          <p:nvPr/>
        </p:nvSpPr>
        <p:spPr>
          <a:xfrm>
            <a:off x="3677599" y="11244716"/>
            <a:ext cx="1057275" cy="300355"/>
          </a:xfrm>
          <a:prstGeom prst="rect">
            <a:avLst/>
          </a:prstGeom>
        </p:spPr>
        <p:txBody>
          <a:bodyPr vert="horz" wrap="square" lIns="0" tIns="12700" rIns="0" bIns="0" rtlCol="0">
            <a:spAutoFit/>
          </a:bodyPr>
          <a:lstStyle/>
          <a:p>
            <a:pPr marL="12700" algn="ctr">
              <a:lnSpc>
                <a:spcPct val="100000"/>
              </a:lnSpc>
              <a:spcBef>
                <a:spcPts val="100"/>
              </a:spcBef>
            </a:pPr>
            <a:r>
              <a:rPr lang="en-ZA" sz="1800" b="1" spc="-95" dirty="0">
                <a:solidFill>
                  <a:schemeClr val="tx1">
                    <a:lumMod val="95000"/>
                    <a:lumOff val="5000"/>
                  </a:schemeClr>
                </a:solidFill>
                <a:latin typeface="Tahoma"/>
                <a:cs typeface="Tahoma"/>
              </a:rPr>
              <a:t>R</a:t>
            </a:r>
            <a:r>
              <a:rPr lang="en-US" sz="1800" b="1" spc="-95" dirty="0">
                <a:solidFill>
                  <a:schemeClr val="tx1">
                    <a:lumMod val="95000"/>
                    <a:lumOff val="5000"/>
                  </a:schemeClr>
                </a:solidFill>
                <a:latin typeface="Tahoma"/>
                <a:cs typeface="Tahoma"/>
              </a:rPr>
              <a:t>S220</a:t>
            </a:r>
            <a:endParaRPr sz="1800" dirty="0">
              <a:solidFill>
                <a:schemeClr val="tx1">
                  <a:lumMod val="95000"/>
                  <a:lumOff val="5000"/>
                </a:schemeClr>
              </a:solidFill>
              <a:latin typeface="Tahoma"/>
              <a:cs typeface="Tahoma"/>
            </a:endParaRPr>
          </a:p>
        </p:txBody>
      </p:sp>
      <p:sp>
        <p:nvSpPr>
          <p:cNvPr id="24" name="object 22">
            <a:extLst>
              <a:ext uri="{FF2B5EF4-FFF2-40B4-BE49-F238E27FC236}">
                <a16:creationId xmlns:a16="http://schemas.microsoft.com/office/drawing/2014/main" id="{BD11C47D-09C4-D549-8EA2-659AE71D9340}"/>
              </a:ext>
            </a:extLst>
          </p:cNvPr>
          <p:cNvSpPr txBox="1"/>
          <p:nvPr/>
        </p:nvSpPr>
        <p:spPr>
          <a:xfrm>
            <a:off x="5817431" y="11244716"/>
            <a:ext cx="1097280" cy="300355"/>
          </a:xfrm>
          <a:prstGeom prst="rect">
            <a:avLst/>
          </a:prstGeom>
        </p:spPr>
        <p:txBody>
          <a:bodyPr vert="horz" wrap="square" lIns="0" tIns="12700" rIns="0" bIns="0" rtlCol="0">
            <a:spAutoFit/>
          </a:bodyPr>
          <a:lstStyle/>
          <a:p>
            <a:pPr marL="12700" algn="ctr">
              <a:lnSpc>
                <a:spcPct val="100000"/>
              </a:lnSpc>
              <a:spcBef>
                <a:spcPts val="100"/>
              </a:spcBef>
            </a:pPr>
            <a:r>
              <a:rPr lang="en-ZA" sz="1800" b="1" spc="-95" dirty="0">
                <a:solidFill>
                  <a:schemeClr val="tx1">
                    <a:lumMod val="95000"/>
                    <a:lumOff val="5000"/>
                  </a:schemeClr>
                </a:solidFill>
                <a:latin typeface="Tahoma"/>
                <a:cs typeface="Tahoma"/>
              </a:rPr>
              <a:t>R</a:t>
            </a:r>
            <a:r>
              <a:rPr lang="en-US" sz="1800" b="1" spc="-95" dirty="0">
                <a:solidFill>
                  <a:schemeClr val="tx1">
                    <a:lumMod val="95000"/>
                    <a:lumOff val="5000"/>
                  </a:schemeClr>
                </a:solidFill>
                <a:latin typeface="Tahoma"/>
                <a:cs typeface="Tahoma"/>
              </a:rPr>
              <a:t>221</a:t>
            </a:r>
            <a:endParaRPr sz="1800" dirty="0">
              <a:solidFill>
                <a:schemeClr val="tx1">
                  <a:lumMod val="95000"/>
                  <a:lumOff val="5000"/>
                </a:schemeClr>
              </a:solidFill>
              <a:latin typeface="Tahoma"/>
              <a:cs typeface="Tahoma"/>
            </a:endParaRPr>
          </a:p>
        </p:txBody>
      </p:sp>
      <p:sp>
        <p:nvSpPr>
          <p:cNvPr id="25" name="object 23">
            <a:extLst>
              <a:ext uri="{FF2B5EF4-FFF2-40B4-BE49-F238E27FC236}">
                <a16:creationId xmlns:a16="http://schemas.microsoft.com/office/drawing/2014/main" id="{14BF1168-0977-0E4F-ACF8-8EA6101A9B44}"/>
              </a:ext>
            </a:extLst>
          </p:cNvPr>
          <p:cNvSpPr txBox="1"/>
          <p:nvPr/>
        </p:nvSpPr>
        <p:spPr>
          <a:xfrm>
            <a:off x="2300802" y="6858218"/>
            <a:ext cx="3516629" cy="532197"/>
          </a:xfrm>
          <a:prstGeom prst="rect">
            <a:avLst/>
          </a:prstGeom>
        </p:spPr>
        <p:txBody>
          <a:bodyPr vert="horz" wrap="square" lIns="0" tIns="39370" rIns="0" bIns="0" rtlCol="0">
            <a:spAutoFit/>
          </a:bodyPr>
          <a:lstStyle/>
          <a:p>
            <a:pPr algn="ctr">
              <a:lnSpc>
                <a:spcPct val="100000"/>
              </a:lnSpc>
              <a:spcBef>
                <a:spcPts val="310"/>
              </a:spcBef>
            </a:pPr>
            <a:r>
              <a:rPr sz="3200" b="1" u="heavy" spc="-65" dirty="0">
                <a:solidFill>
                  <a:schemeClr val="tx1">
                    <a:lumMod val="95000"/>
                    <a:lumOff val="5000"/>
                  </a:schemeClr>
                </a:solidFill>
                <a:uFill>
                  <a:solidFill>
                    <a:srgbClr val="FFFFFF"/>
                  </a:solidFill>
                </a:uFill>
                <a:latin typeface="+mn-lt"/>
                <a:cs typeface="Tahoma"/>
              </a:rPr>
              <a:t>Textured</a:t>
            </a:r>
            <a:r>
              <a:rPr sz="3200" b="1" u="heavy" spc="-95" dirty="0">
                <a:solidFill>
                  <a:schemeClr val="tx1">
                    <a:lumMod val="95000"/>
                    <a:lumOff val="5000"/>
                  </a:schemeClr>
                </a:solidFill>
                <a:uFill>
                  <a:solidFill>
                    <a:srgbClr val="FFFFFF"/>
                  </a:solidFill>
                </a:uFill>
                <a:latin typeface="+mn-lt"/>
                <a:cs typeface="Tahoma"/>
              </a:rPr>
              <a:t> </a:t>
            </a:r>
            <a:r>
              <a:rPr sz="3200" b="1" u="heavy" spc="-45" dirty="0">
                <a:solidFill>
                  <a:schemeClr val="tx1">
                    <a:lumMod val="95000"/>
                    <a:lumOff val="5000"/>
                  </a:schemeClr>
                </a:solidFill>
                <a:uFill>
                  <a:solidFill>
                    <a:srgbClr val="FFFFFF"/>
                  </a:solidFill>
                </a:uFill>
                <a:latin typeface="+mn-lt"/>
                <a:cs typeface="Tahoma"/>
              </a:rPr>
              <a:t>UV</a:t>
            </a:r>
            <a:r>
              <a:rPr sz="3200" b="1" u="heavy" spc="-380" dirty="0">
                <a:solidFill>
                  <a:schemeClr val="tx1">
                    <a:lumMod val="95000"/>
                    <a:lumOff val="5000"/>
                  </a:schemeClr>
                </a:solidFill>
                <a:uFill>
                  <a:solidFill>
                    <a:srgbClr val="FFFFFF"/>
                  </a:solidFill>
                </a:uFill>
                <a:latin typeface="+mn-lt"/>
                <a:cs typeface="Tahoma"/>
              </a:rPr>
              <a:t> </a:t>
            </a:r>
            <a:r>
              <a:rPr sz="3200" b="1" u="heavy" spc="-10" dirty="0">
                <a:solidFill>
                  <a:schemeClr val="tx1">
                    <a:lumMod val="95000"/>
                    <a:lumOff val="5000"/>
                  </a:schemeClr>
                </a:solidFill>
                <a:uFill>
                  <a:solidFill>
                    <a:srgbClr val="FFFFFF"/>
                  </a:solidFill>
                </a:uFill>
                <a:latin typeface="+mn-lt"/>
                <a:cs typeface="Tahoma"/>
              </a:rPr>
              <a:t>Panels</a:t>
            </a:r>
            <a:r>
              <a:rPr sz="3200" b="1" u="heavy" dirty="0">
                <a:solidFill>
                  <a:schemeClr val="tx1">
                    <a:lumMod val="95000"/>
                    <a:lumOff val="5000"/>
                  </a:schemeClr>
                </a:solidFill>
                <a:uFill>
                  <a:solidFill>
                    <a:srgbClr val="FFFFFF"/>
                  </a:solidFill>
                </a:uFill>
                <a:latin typeface="+mn-lt"/>
                <a:cs typeface="Tahoma"/>
              </a:rPr>
              <a:t> </a:t>
            </a:r>
            <a:endParaRPr sz="3200" b="1" dirty="0">
              <a:solidFill>
                <a:schemeClr val="tx1">
                  <a:lumMod val="95000"/>
                  <a:lumOff val="5000"/>
                </a:schemeClr>
              </a:solidFill>
              <a:latin typeface="+mn-lt"/>
              <a:cs typeface="Tahoma"/>
            </a:endParaRPr>
          </a:p>
        </p:txBody>
      </p:sp>
      <p:sp>
        <p:nvSpPr>
          <p:cNvPr id="26" name="TextBox 25">
            <a:extLst>
              <a:ext uri="{FF2B5EF4-FFF2-40B4-BE49-F238E27FC236}">
                <a16:creationId xmlns:a16="http://schemas.microsoft.com/office/drawing/2014/main" id="{0992600F-05A6-55D8-85FE-F30FBA54C9B1}"/>
              </a:ext>
            </a:extLst>
          </p:cNvPr>
          <p:cNvSpPr txBox="1"/>
          <p:nvPr/>
        </p:nvSpPr>
        <p:spPr>
          <a:xfrm>
            <a:off x="914704" y="1044650"/>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pic>
        <p:nvPicPr>
          <p:cNvPr id="10" name="Picture 9">
            <a:extLst>
              <a:ext uri="{FF2B5EF4-FFF2-40B4-BE49-F238E27FC236}">
                <a16:creationId xmlns:a16="http://schemas.microsoft.com/office/drawing/2014/main" id="{CAA0598E-D84A-BE52-72E0-F693B40A19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4542" y="227314"/>
            <a:ext cx="2043912" cy="175388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object 3">
            <a:extLst>
              <a:ext uri="{FF2B5EF4-FFF2-40B4-BE49-F238E27FC236}">
                <a16:creationId xmlns:a16="http://schemas.microsoft.com/office/drawing/2014/main" id="{93E3BD2E-692E-624C-830E-FF33503FB630}"/>
              </a:ext>
            </a:extLst>
          </p:cNvPr>
          <p:cNvPicPr/>
          <p:nvPr/>
        </p:nvPicPr>
        <p:blipFill>
          <a:blip r:embed="rId2" cstate="print"/>
          <a:stretch>
            <a:fillRect/>
          </a:stretch>
        </p:blipFill>
        <p:spPr>
          <a:xfrm>
            <a:off x="225107" y="1340635"/>
            <a:ext cx="8007985" cy="4306069"/>
          </a:xfrm>
          <a:prstGeom prst="rect">
            <a:avLst/>
          </a:prstGeom>
        </p:spPr>
      </p:pic>
      <p:sp>
        <p:nvSpPr>
          <p:cNvPr id="99" name="object 4">
            <a:extLst>
              <a:ext uri="{FF2B5EF4-FFF2-40B4-BE49-F238E27FC236}">
                <a16:creationId xmlns:a16="http://schemas.microsoft.com/office/drawing/2014/main" id="{8844372F-1F8D-1657-5D6C-2A127DCDA269}"/>
              </a:ext>
            </a:extLst>
          </p:cNvPr>
          <p:cNvSpPr/>
          <p:nvPr/>
        </p:nvSpPr>
        <p:spPr>
          <a:xfrm>
            <a:off x="671398" y="5811812"/>
            <a:ext cx="144145" cy="146685"/>
          </a:xfrm>
          <a:custGeom>
            <a:avLst/>
            <a:gdLst/>
            <a:ahLst/>
            <a:cxnLst/>
            <a:rect l="l" t="t" r="r" b="b"/>
            <a:pathLst>
              <a:path w="144144" h="146684">
                <a:moveTo>
                  <a:pt x="115582" y="0"/>
                </a:moveTo>
                <a:lnTo>
                  <a:pt x="0" y="0"/>
                </a:lnTo>
                <a:lnTo>
                  <a:pt x="0" y="17780"/>
                </a:lnTo>
                <a:lnTo>
                  <a:pt x="48107" y="17780"/>
                </a:lnTo>
                <a:lnTo>
                  <a:pt x="48107" y="146050"/>
                </a:lnTo>
                <a:lnTo>
                  <a:pt x="67475" y="146050"/>
                </a:lnTo>
                <a:lnTo>
                  <a:pt x="67475" y="17780"/>
                </a:lnTo>
                <a:lnTo>
                  <a:pt x="115582" y="17780"/>
                </a:lnTo>
                <a:lnTo>
                  <a:pt x="115582" y="0"/>
                </a:lnTo>
                <a:close/>
              </a:path>
              <a:path w="144144" h="146684">
                <a:moveTo>
                  <a:pt x="143649" y="40576"/>
                </a:moveTo>
                <a:lnTo>
                  <a:pt x="125717" y="40576"/>
                </a:lnTo>
                <a:lnTo>
                  <a:pt x="125717" y="146380"/>
                </a:lnTo>
                <a:lnTo>
                  <a:pt x="143649" y="146380"/>
                </a:lnTo>
                <a:lnTo>
                  <a:pt x="143649" y="40576"/>
                </a:lnTo>
                <a:close/>
              </a:path>
              <a:path w="144144" h="146684">
                <a:moveTo>
                  <a:pt x="143649" y="419"/>
                </a:moveTo>
                <a:lnTo>
                  <a:pt x="125717" y="419"/>
                </a:lnTo>
                <a:lnTo>
                  <a:pt x="125717" y="20802"/>
                </a:lnTo>
                <a:lnTo>
                  <a:pt x="143649" y="20802"/>
                </a:lnTo>
                <a:lnTo>
                  <a:pt x="143649" y="419"/>
                </a:lnTo>
                <a:close/>
              </a:path>
            </a:pathLst>
          </a:custGeom>
          <a:solidFill>
            <a:srgbClr val="434242"/>
          </a:solidFill>
        </p:spPr>
        <p:txBody>
          <a:bodyPr wrap="square" lIns="0" tIns="0" rIns="0" bIns="0" rtlCol="0"/>
          <a:lstStyle/>
          <a:p>
            <a:endParaRPr/>
          </a:p>
        </p:txBody>
      </p:sp>
      <p:pic>
        <p:nvPicPr>
          <p:cNvPr id="100" name="object 5">
            <a:extLst>
              <a:ext uri="{FF2B5EF4-FFF2-40B4-BE49-F238E27FC236}">
                <a16:creationId xmlns:a16="http://schemas.microsoft.com/office/drawing/2014/main" id="{9C04A541-0472-5401-079E-77BB47775339}"/>
              </a:ext>
            </a:extLst>
          </p:cNvPr>
          <p:cNvPicPr/>
          <p:nvPr/>
        </p:nvPicPr>
        <p:blipFill>
          <a:blip r:embed="rId3" cstate="print"/>
          <a:stretch>
            <a:fillRect/>
          </a:stretch>
        </p:blipFill>
        <p:spPr>
          <a:xfrm>
            <a:off x="842410" y="5850140"/>
            <a:ext cx="143517" cy="108046"/>
          </a:xfrm>
          <a:prstGeom prst="rect">
            <a:avLst/>
          </a:prstGeom>
        </p:spPr>
      </p:pic>
      <p:pic>
        <p:nvPicPr>
          <p:cNvPr id="101" name="object 6">
            <a:extLst>
              <a:ext uri="{FF2B5EF4-FFF2-40B4-BE49-F238E27FC236}">
                <a16:creationId xmlns:a16="http://schemas.microsoft.com/office/drawing/2014/main" id="{681140DC-6C5E-1768-6423-342E057FC7AC}"/>
              </a:ext>
            </a:extLst>
          </p:cNvPr>
          <p:cNvPicPr/>
          <p:nvPr/>
        </p:nvPicPr>
        <p:blipFill>
          <a:blip r:embed="rId4" cstate="print"/>
          <a:stretch>
            <a:fillRect/>
          </a:stretch>
        </p:blipFill>
        <p:spPr>
          <a:xfrm>
            <a:off x="1006315" y="5850140"/>
            <a:ext cx="97242" cy="110289"/>
          </a:xfrm>
          <a:prstGeom prst="rect">
            <a:avLst/>
          </a:prstGeom>
        </p:spPr>
      </p:pic>
      <p:sp>
        <p:nvSpPr>
          <p:cNvPr id="102" name="object 7">
            <a:extLst>
              <a:ext uri="{FF2B5EF4-FFF2-40B4-BE49-F238E27FC236}">
                <a16:creationId xmlns:a16="http://schemas.microsoft.com/office/drawing/2014/main" id="{CC8A0DF3-FEAB-F29C-82A8-853CB7EAA8B8}"/>
              </a:ext>
            </a:extLst>
          </p:cNvPr>
          <p:cNvSpPr/>
          <p:nvPr/>
        </p:nvSpPr>
        <p:spPr>
          <a:xfrm>
            <a:off x="1125201" y="5812221"/>
            <a:ext cx="18415" cy="146050"/>
          </a:xfrm>
          <a:custGeom>
            <a:avLst/>
            <a:gdLst/>
            <a:ahLst/>
            <a:cxnLst/>
            <a:rect l="l" t="t" r="r" b="b"/>
            <a:pathLst>
              <a:path w="18415" h="146050">
                <a:moveTo>
                  <a:pt x="17942" y="0"/>
                </a:moveTo>
                <a:lnTo>
                  <a:pt x="0" y="0"/>
                </a:lnTo>
                <a:lnTo>
                  <a:pt x="0" y="145964"/>
                </a:lnTo>
                <a:lnTo>
                  <a:pt x="17942" y="145964"/>
                </a:lnTo>
                <a:lnTo>
                  <a:pt x="17942" y="0"/>
                </a:lnTo>
                <a:close/>
              </a:path>
            </a:pathLst>
          </a:custGeom>
          <a:solidFill>
            <a:srgbClr val="434242"/>
          </a:solidFill>
        </p:spPr>
        <p:txBody>
          <a:bodyPr wrap="square" lIns="0" tIns="0" rIns="0" bIns="0" rtlCol="0"/>
          <a:lstStyle/>
          <a:p>
            <a:endParaRPr/>
          </a:p>
        </p:txBody>
      </p:sp>
      <p:pic>
        <p:nvPicPr>
          <p:cNvPr id="103" name="object 8">
            <a:extLst>
              <a:ext uri="{FF2B5EF4-FFF2-40B4-BE49-F238E27FC236}">
                <a16:creationId xmlns:a16="http://schemas.microsoft.com/office/drawing/2014/main" id="{06181E97-B935-FA6C-A17D-EB829E413162}"/>
              </a:ext>
            </a:extLst>
          </p:cNvPr>
          <p:cNvPicPr/>
          <p:nvPr/>
        </p:nvPicPr>
        <p:blipFill>
          <a:blip r:embed="rId5" cstate="print"/>
          <a:stretch>
            <a:fillRect/>
          </a:stretch>
        </p:blipFill>
        <p:spPr>
          <a:xfrm>
            <a:off x="1164988" y="5850140"/>
            <a:ext cx="301960" cy="110289"/>
          </a:xfrm>
          <a:prstGeom prst="rect">
            <a:avLst/>
          </a:prstGeom>
        </p:spPr>
      </p:pic>
      <p:sp>
        <p:nvSpPr>
          <p:cNvPr id="104" name="object 9">
            <a:extLst>
              <a:ext uri="{FF2B5EF4-FFF2-40B4-BE49-F238E27FC236}">
                <a16:creationId xmlns:a16="http://schemas.microsoft.com/office/drawing/2014/main" id="{BB8D29CD-C527-C066-B379-C938BA8FAE3D}"/>
              </a:ext>
            </a:extLst>
          </p:cNvPr>
          <p:cNvSpPr/>
          <p:nvPr/>
        </p:nvSpPr>
        <p:spPr>
          <a:xfrm>
            <a:off x="1547431" y="5811812"/>
            <a:ext cx="109220" cy="146050"/>
          </a:xfrm>
          <a:custGeom>
            <a:avLst/>
            <a:gdLst/>
            <a:ahLst/>
            <a:cxnLst/>
            <a:rect l="l" t="t" r="r" b="b"/>
            <a:pathLst>
              <a:path w="109219" h="146050">
                <a:moveTo>
                  <a:pt x="108864" y="129540"/>
                </a:moveTo>
                <a:lnTo>
                  <a:pt x="19367" y="129540"/>
                </a:lnTo>
                <a:lnTo>
                  <a:pt x="19367" y="80010"/>
                </a:lnTo>
                <a:lnTo>
                  <a:pt x="99898" y="80010"/>
                </a:lnTo>
                <a:lnTo>
                  <a:pt x="99898" y="62230"/>
                </a:lnTo>
                <a:lnTo>
                  <a:pt x="19367" y="62230"/>
                </a:lnTo>
                <a:lnTo>
                  <a:pt x="19367" y="17780"/>
                </a:lnTo>
                <a:lnTo>
                  <a:pt x="105397" y="17780"/>
                </a:lnTo>
                <a:lnTo>
                  <a:pt x="105397" y="0"/>
                </a:lnTo>
                <a:lnTo>
                  <a:pt x="0" y="0"/>
                </a:lnTo>
                <a:lnTo>
                  <a:pt x="0" y="17780"/>
                </a:lnTo>
                <a:lnTo>
                  <a:pt x="0" y="62230"/>
                </a:lnTo>
                <a:lnTo>
                  <a:pt x="0" y="80010"/>
                </a:lnTo>
                <a:lnTo>
                  <a:pt x="0" y="129540"/>
                </a:lnTo>
                <a:lnTo>
                  <a:pt x="0" y="146050"/>
                </a:lnTo>
                <a:lnTo>
                  <a:pt x="108864" y="146050"/>
                </a:lnTo>
                <a:lnTo>
                  <a:pt x="108864" y="129540"/>
                </a:lnTo>
                <a:close/>
              </a:path>
            </a:pathLst>
          </a:custGeom>
          <a:solidFill>
            <a:srgbClr val="434242"/>
          </a:solidFill>
        </p:spPr>
        <p:txBody>
          <a:bodyPr wrap="square" lIns="0" tIns="0" rIns="0" bIns="0" rtlCol="0"/>
          <a:lstStyle/>
          <a:p>
            <a:endParaRPr/>
          </a:p>
        </p:txBody>
      </p:sp>
      <p:sp>
        <p:nvSpPr>
          <p:cNvPr id="105" name="object 10">
            <a:extLst>
              <a:ext uri="{FF2B5EF4-FFF2-40B4-BE49-F238E27FC236}">
                <a16:creationId xmlns:a16="http://schemas.microsoft.com/office/drawing/2014/main" id="{92CD3197-56AA-771E-6399-244BFDBA3BC6}"/>
              </a:ext>
            </a:extLst>
          </p:cNvPr>
          <p:cNvSpPr/>
          <p:nvPr/>
        </p:nvSpPr>
        <p:spPr>
          <a:xfrm>
            <a:off x="682396" y="6026150"/>
            <a:ext cx="151765" cy="146685"/>
          </a:xfrm>
          <a:custGeom>
            <a:avLst/>
            <a:gdLst/>
            <a:ahLst/>
            <a:cxnLst/>
            <a:rect l="l" t="t" r="r" b="b"/>
            <a:pathLst>
              <a:path w="151765" h="146684">
                <a:moveTo>
                  <a:pt x="102755" y="120942"/>
                </a:moveTo>
                <a:lnTo>
                  <a:pt x="29565" y="120942"/>
                </a:lnTo>
                <a:lnTo>
                  <a:pt x="29565" y="1562"/>
                </a:lnTo>
                <a:lnTo>
                  <a:pt x="0" y="1562"/>
                </a:lnTo>
                <a:lnTo>
                  <a:pt x="0" y="120942"/>
                </a:lnTo>
                <a:lnTo>
                  <a:pt x="0" y="146342"/>
                </a:lnTo>
                <a:lnTo>
                  <a:pt x="102755" y="146342"/>
                </a:lnTo>
                <a:lnTo>
                  <a:pt x="102755" y="120942"/>
                </a:lnTo>
                <a:close/>
              </a:path>
              <a:path w="151765" h="146684">
                <a:moveTo>
                  <a:pt x="151447" y="40170"/>
                </a:moveTo>
                <a:lnTo>
                  <a:pt x="123520" y="40170"/>
                </a:lnTo>
                <a:lnTo>
                  <a:pt x="123520" y="145973"/>
                </a:lnTo>
                <a:lnTo>
                  <a:pt x="151447" y="145973"/>
                </a:lnTo>
                <a:lnTo>
                  <a:pt x="151447" y="40170"/>
                </a:lnTo>
                <a:close/>
              </a:path>
              <a:path w="151765" h="146684">
                <a:moveTo>
                  <a:pt x="151447" y="0"/>
                </a:moveTo>
                <a:lnTo>
                  <a:pt x="123520" y="0"/>
                </a:lnTo>
                <a:lnTo>
                  <a:pt x="123520" y="25895"/>
                </a:lnTo>
                <a:lnTo>
                  <a:pt x="151447" y="25895"/>
                </a:lnTo>
                <a:lnTo>
                  <a:pt x="151447" y="0"/>
                </a:lnTo>
                <a:close/>
              </a:path>
            </a:pathLst>
          </a:custGeom>
          <a:solidFill>
            <a:srgbClr val="5F6B5B"/>
          </a:solidFill>
        </p:spPr>
        <p:txBody>
          <a:bodyPr wrap="square" lIns="0" tIns="0" rIns="0" bIns="0" rtlCol="0"/>
          <a:lstStyle/>
          <a:p>
            <a:endParaRPr/>
          </a:p>
        </p:txBody>
      </p:sp>
      <p:pic>
        <p:nvPicPr>
          <p:cNvPr id="106" name="object 11">
            <a:extLst>
              <a:ext uri="{FF2B5EF4-FFF2-40B4-BE49-F238E27FC236}">
                <a16:creationId xmlns:a16="http://schemas.microsoft.com/office/drawing/2014/main" id="{2E2BD44E-89E3-EFD0-0AF8-3B5E4418A76F}"/>
              </a:ext>
            </a:extLst>
          </p:cNvPr>
          <p:cNvPicPr/>
          <p:nvPr/>
        </p:nvPicPr>
        <p:blipFill>
          <a:blip r:embed="rId6" cstate="print"/>
          <a:stretch>
            <a:fillRect/>
          </a:stretch>
        </p:blipFill>
        <p:spPr>
          <a:xfrm>
            <a:off x="860517" y="6064070"/>
            <a:ext cx="155343" cy="108046"/>
          </a:xfrm>
          <a:prstGeom prst="rect">
            <a:avLst/>
          </a:prstGeom>
        </p:spPr>
      </p:pic>
      <p:pic>
        <p:nvPicPr>
          <p:cNvPr id="107" name="object 12">
            <a:extLst>
              <a:ext uri="{FF2B5EF4-FFF2-40B4-BE49-F238E27FC236}">
                <a16:creationId xmlns:a16="http://schemas.microsoft.com/office/drawing/2014/main" id="{1FB1B1FE-9986-E2FA-03B9-6FCCD8A3CA82}"/>
              </a:ext>
            </a:extLst>
          </p:cNvPr>
          <p:cNvPicPr/>
          <p:nvPr/>
        </p:nvPicPr>
        <p:blipFill>
          <a:blip r:embed="rId7" cstate="print"/>
          <a:stretch>
            <a:fillRect/>
          </a:stretch>
        </p:blipFill>
        <p:spPr>
          <a:xfrm>
            <a:off x="1043827" y="6026150"/>
            <a:ext cx="152452" cy="148615"/>
          </a:xfrm>
          <a:prstGeom prst="rect">
            <a:avLst/>
          </a:prstGeom>
        </p:spPr>
      </p:pic>
      <p:pic>
        <p:nvPicPr>
          <p:cNvPr id="108" name="object 13">
            <a:extLst>
              <a:ext uri="{FF2B5EF4-FFF2-40B4-BE49-F238E27FC236}">
                <a16:creationId xmlns:a16="http://schemas.microsoft.com/office/drawing/2014/main" id="{CEB3726B-419A-7DC5-EA41-FED3A46F9562}"/>
              </a:ext>
            </a:extLst>
          </p:cNvPr>
          <p:cNvPicPr/>
          <p:nvPr/>
        </p:nvPicPr>
        <p:blipFill>
          <a:blip r:embed="rId8" cstate="print"/>
          <a:stretch>
            <a:fillRect/>
          </a:stretch>
        </p:blipFill>
        <p:spPr>
          <a:xfrm>
            <a:off x="1216835" y="6064070"/>
            <a:ext cx="323805" cy="110695"/>
          </a:xfrm>
          <a:prstGeom prst="rect">
            <a:avLst/>
          </a:prstGeom>
        </p:spPr>
      </p:pic>
      <p:pic>
        <p:nvPicPr>
          <p:cNvPr id="109" name="object 14">
            <a:extLst>
              <a:ext uri="{FF2B5EF4-FFF2-40B4-BE49-F238E27FC236}">
                <a16:creationId xmlns:a16="http://schemas.microsoft.com/office/drawing/2014/main" id="{797DFE31-9ED1-0E5B-71F7-B2E36DE25867}"/>
              </a:ext>
            </a:extLst>
          </p:cNvPr>
          <p:cNvPicPr/>
          <p:nvPr/>
        </p:nvPicPr>
        <p:blipFill>
          <a:blip r:embed="rId9" cstate="print"/>
          <a:stretch>
            <a:fillRect/>
          </a:stretch>
        </p:blipFill>
        <p:spPr>
          <a:xfrm>
            <a:off x="1621979" y="5812221"/>
            <a:ext cx="1352977" cy="402706"/>
          </a:xfrm>
          <a:prstGeom prst="rect">
            <a:avLst/>
          </a:prstGeom>
        </p:spPr>
      </p:pic>
      <p:sp>
        <p:nvSpPr>
          <p:cNvPr id="110" name="object 15">
            <a:extLst>
              <a:ext uri="{FF2B5EF4-FFF2-40B4-BE49-F238E27FC236}">
                <a16:creationId xmlns:a16="http://schemas.microsoft.com/office/drawing/2014/main" id="{557FD63C-E1B3-0615-F4E5-4149D84214AA}"/>
              </a:ext>
            </a:extLst>
          </p:cNvPr>
          <p:cNvSpPr/>
          <p:nvPr/>
        </p:nvSpPr>
        <p:spPr>
          <a:xfrm>
            <a:off x="2992272" y="6026150"/>
            <a:ext cx="27940" cy="146050"/>
          </a:xfrm>
          <a:custGeom>
            <a:avLst/>
            <a:gdLst/>
            <a:ahLst/>
            <a:cxnLst/>
            <a:rect l="l" t="t" r="r" b="b"/>
            <a:pathLst>
              <a:path w="27939" h="146050">
                <a:moveTo>
                  <a:pt x="27940" y="40170"/>
                </a:moveTo>
                <a:lnTo>
                  <a:pt x="0" y="40170"/>
                </a:lnTo>
                <a:lnTo>
                  <a:pt x="0" y="145973"/>
                </a:lnTo>
                <a:lnTo>
                  <a:pt x="27940" y="145973"/>
                </a:lnTo>
                <a:lnTo>
                  <a:pt x="27940" y="40170"/>
                </a:lnTo>
                <a:close/>
              </a:path>
              <a:path w="27939" h="146050">
                <a:moveTo>
                  <a:pt x="27940" y="0"/>
                </a:moveTo>
                <a:lnTo>
                  <a:pt x="0" y="0"/>
                </a:lnTo>
                <a:lnTo>
                  <a:pt x="0" y="25895"/>
                </a:lnTo>
                <a:lnTo>
                  <a:pt x="27940" y="25895"/>
                </a:lnTo>
                <a:lnTo>
                  <a:pt x="27940" y="0"/>
                </a:lnTo>
                <a:close/>
              </a:path>
            </a:pathLst>
          </a:custGeom>
          <a:solidFill>
            <a:srgbClr val="5F6B5B"/>
          </a:solidFill>
        </p:spPr>
        <p:txBody>
          <a:bodyPr wrap="square" lIns="0" tIns="0" rIns="0" bIns="0" rtlCol="0"/>
          <a:lstStyle/>
          <a:p>
            <a:endParaRPr/>
          </a:p>
        </p:txBody>
      </p:sp>
      <p:pic>
        <p:nvPicPr>
          <p:cNvPr id="111" name="object 16">
            <a:extLst>
              <a:ext uri="{FF2B5EF4-FFF2-40B4-BE49-F238E27FC236}">
                <a16:creationId xmlns:a16="http://schemas.microsoft.com/office/drawing/2014/main" id="{6DBF9EF8-8326-3676-BB86-47FD83E0E540}"/>
              </a:ext>
            </a:extLst>
          </p:cNvPr>
          <p:cNvPicPr/>
          <p:nvPr/>
        </p:nvPicPr>
        <p:blipFill>
          <a:blip r:embed="rId10" cstate="print"/>
          <a:stretch>
            <a:fillRect/>
          </a:stretch>
        </p:blipFill>
        <p:spPr>
          <a:xfrm>
            <a:off x="3041585" y="6064070"/>
            <a:ext cx="99075" cy="110695"/>
          </a:xfrm>
          <a:prstGeom prst="rect">
            <a:avLst/>
          </a:prstGeom>
        </p:spPr>
      </p:pic>
      <p:sp>
        <p:nvSpPr>
          <p:cNvPr id="112" name="object 17">
            <a:extLst>
              <a:ext uri="{FF2B5EF4-FFF2-40B4-BE49-F238E27FC236}">
                <a16:creationId xmlns:a16="http://schemas.microsoft.com/office/drawing/2014/main" id="{D71B1364-41ED-880E-2ADA-5C635DF5A4BC}"/>
              </a:ext>
            </a:extLst>
          </p:cNvPr>
          <p:cNvSpPr/>
          <p:nvPr/>
        </p:nvSpPr>
        <p:spPr>
          <a:xfrm>
            <a:off x="3162300" y="6026150"/>
            <a:ext cx="84455" cy="146050"/>
          </a:xfrm>
          <a:custGeom>
            <a:avLst/>
            <a:gdLst/>
            <a:ahLst/>
            <a:cxnLst/>
            <a:rect l="l" t="t" r="r" b="b"/>
            <a:pathLst>
              <a:path w="84454" h="146050">
                <a:moveTo>
                  <a:pt x="27927" y="0"/>
                </a:moveTo>
                <a:lnTo>
                  <a:pt x="0" y="0"/>
                </a:lnTo>
                <a:lnTo>
                  <a:pt x="0" y="145973"/>
                </a:lnTo>
                <a:lnTo>
                  <a:pt x="27927" y="145973"/>
                </a:lnTo>
                <a:lnTo>
                  <a:pt x="27927" y="0"/>
                </a:lnTo>
                <a:close/>
              </a:path>
              <a:path w="84454" h="146050">
                <a:moveTo>
                  <a:pt x="84366" y="118046"/>
                </a:moveTo>
                <a:lnTo>
                  <a:pt x="56438" y="118046"/>
                </a:lnTo>
                <a:lnTo>
                  <a:pt x="56438" y="145973"/>
                </a:lnTo>
                <a:lnTo>
                  <a:pt x="84366" y="145973"/>
                </a:lnTo>
                <a:lnTo>
                  <a:pt x="84366" y="118046"/>
                </a:lnTo>
                <a:close/>
              </a:path>
            </a:pathLst>
          </a:custGeom>
          <a:solidFill>
            <a:srgbClr val="5F6B5B"/>
          </a:solidFill>
        </p:spPr>
        <p:txBody>
          <a:bodyPr wrap="square" lIns="0" tIns="0" rIns="0" bIns="0" rtlCol="0"/>
          <a:lstStyle/>
          <a:p>
            <a:endParaRPr/>
          </a:p>
        </p:txBody>
      </p:sp>
      <p:pic>
        <p:nvPicPr>
          <p:cNvPr id="113" name="object 19">
            <a:extLst>
              <a:ext uri="{FF2B5EF4-FFF2-40B4-BE49-F238E27FC236}">
                <a16:creationId xmlns:a16="http://schemas.microsoft.com/office/drawing/2014/main" id="{AFFA5895-242E-F2FD-27CE-97F50AD36377}"/>
              </a:ext>
            </a:extLst>
          </p:cNvPr>
          <p:cNvPicPr/>
          <p:nvPr/>
        </p:nvPicPr>
        <p:blipFill>
          <a:blip r:embed="rId11" cstate="print"/>
          <a:stretch>
            <a:fillRect/>
          </a:stretch>
        </p:blipFill>
        <p:spPr>
          <a:xfrm>
            <a:off x="7021423" y="5848099"/>
            <a:ext cx="273116" cy="274298"/>
          </a:xfrm>
          <a:prstGeom prst="rect">
            <a:avLst/>
          </a:prstGeom>
        </p:spPr>
      </p:pic>
      <p:sp>
        <p:nvSpPr>
          <p:cNvPr id="114" name="object 20">
            <a:extLst>
              <a:ext uri="{FF2B5EF4-FFF2-40B4-BE49-F238E27FC236}">
                <a16:creationId xmlns:a16="http://schemas.microsoft.com/office/drawing/2014/main" id="{2E296859-04E8-2454-B930-8AA328DA8B98}"/>
              </a:ext>
            </a:extLst>
          </p:cNvPr>
          <p:cNvSpPr/>
          <p:nvPr/>
        </p:nvSpPr>
        <p:spPr>
          <a:xfrm>
            <a:off x="7021112" y="5864705"/>
            <a:ext cx="257810" cy="257810"/>
          </a:xfrm>
          <a:custGeom>
            <a:avLst/>
            <a:gdLst/>
            <a:ahLst/>
            <a:cxnLst/>
            <a:rect l="l" t="t" r="r" b="b"/>
            <a:pathLst>
              <a:path w="257809" h="257809">
                <a:moveTo>
                  <a:pt x="28911" y="0"/>
                </a:moveTo>
                <a:lnTo>
                  <a:pt x="18525" y="0"/>
                </a:lnTo>
                <a:lnTo>
                  <a:pt x="13225" y="6868"/>
                </a:lnTo>
                <a:lnTo>
                  <a:pt x="6864" y="13225"/>
                </a:lnTo>
                <a:lnTo>
                  <a:pt x="0" y="18525"/>
                </a:lnTo>
                <a:lnTo>
                  <a:pt x="0" y="24108"/>
                </a:lnTo>
                <a:lnTo>
                  <a:pt x="0" y="28566"/>
                </a:lnTo>
                <a:lnTo>
                  <a:pt x="4978" y="33966"/>
                </a:lnTo>
                <a:lnTo>
                  <a:pt x="27002" y="63676"/>
                </a:lnTo>
                <a:lnTo>
                  <a:pt x="29775" y="69112"/>
                </a:lnTo>
                <a:lnTo>
                  <a:pt x="40391" y="69112"/>
                </a:lnTo>
                <a:lnTo>
                  <a:pt x="42562" y="64673"/>
                </a:lnTo>
                <a:lnTo>
                  <a:pt x="45535" y="62683"/>
                </a:lnTo>
                <a:lnTo>
                  <a:pt x="133534" y="150407"/>
                </a:lnTo>
                <a:lnTo>
                  <a:pt x="131039" y="154054"/>
                </a:lnTo>
                <a:lnTo>
                  <a:pt x="125895" y="156366"/>
                </a:lnTo>
                <a:lnTo>
                  <a:pt x="125895" y="167547"/>
                </a:lnTo>
                <a:lnTo>
                  <a:pt x="132933" y="172847"/>
                </a:lnTo>
                <a:lnTo>
                  <a:pt x="198621" y="238700"/>
                </a:lnTo>
                <a:lnTo>
                  <a:pt x="210231" y="249969"/>
                </a:lnTo>
                <a:lnTo>
                  <a:pt x="217694" y="255761"/>
                </a:lnTo>
                <a:lnTo>
                  <a:pt x="220729" y="257691"/>
                </a:lnTo>
                <a:lnTo>
                  <a:pt x="235544" y="257691"/>
                </a:lnTo>
                <a:lnTo>
                  <a:pt x="257303" y="231828"/>
                </a:lnTo>
                <a:lnTo>
                  <a:pt x="256204" y="222209"/>
                </a:lnTo>
                <a:lnTo>
                  <a:pt x="253705" y="213396"/>
                </a:lnTo>
                <a:lnTo>
                  <a:pt x="248485" y="209645"/>
                </a:lnTo>
                <a:lnTo>
                  <a:pt x="168407" y="129567"/>
                </a:lnTo>
                <a:lnTo>
                  <a:pt x="166884" y="126434"/>
                </a:lnTo>
                <a:lnTo>
                  <a:pt x="155440" y="126434"/>
                </a:lnTo>
                <a:lnTo>
                  <a:pt x="154054" y="131050"/>
                </a:lnTo>
                <a:lnTo>
                  <a:pt x="150544" y="133402"/>
                </a:lnTo>
                <a:lnTo>
                  <a:pt x="62546" y="45669"/>
                </a:lnTo>
                <a:lnTo>
                  <a:pt x="63982" y="43581"/>
                </a:lnTo>
                <a:lnTo>
                  <a:pt x="72891" y="37562"/>
                </a:lnTo>
                <a:lnTo>
                  <a:pt x="67075" y="29890"/>
                </a:lnTo>
                <a:lnTo>
                  <a:pt x="39537" y="9212"/>
                </a:lnTo>
                <a:lnTo>
                  <a:pt x="34290" y="5645"/>
                </a:lnTo>
                <a:lnTo>
                  <a:pt x="28911" y="0"/>
                </a:lnTo>
                <a:close/>
              </a:path>
            </a:pathLst>
          </a:custGeom>
          <a:solidFill>
            <a:srgbClr val="5F6B5B"/>
          </a:solidFill>
        </p:spPr>
        <p:txBody>
          <a:bodyPr wrap="square" lIns="0" tIns="0" rIns="0" bIns="0" rtlCol="0"/>
          <a:lstStyle/>
          <a:p>
            <a:endParaRPr/>
          </a:p>
        </p:txBody>
      </p:sp>
      <p:sp>
        <p:nvSpPr>
          <p:cNvPr id="115" name="object 21">
            <a:extLst>
              <a:ext uri="{FF2B5EF4-FFF2-40B4-BE49-F238E27FC236}">
                <a16:creationId xmlns:a16="http://schemas.microsoft.com/office/drawing/2014/main" id="{B0F2F576-44B7-2D9E-834F-49189083244B}"/>
              </a:ext>
            </a:extLst>
          </p:cNvPr>
          <p:cNvSpPr/>
          <p:nvPr/>
        </p:nvSpPr>
        <p:spPr>
          <a:xfrm>
            <a:off x="5315623" y="6189269"/>
            <a:ext cx="2057400" cy="142240"/>
          </a:xfrm>
          <a:custGeom>
            <a:avLst/>
            <a:gdLst/>
            <a:ahLst/>
            <a:cxnLst/>
            <a:rect l="l" t="t" r="r" b="b"/>
            <a:pathLst>
              <a:path w="2057400" h="142240">
                <a:moveTo>
                  <a:pt x="35979" y="93738"/>
                </a:moveTo>
                <a:lnTo>
                  <a:pt x="0" y="93738"/>
                </a:lnTo>
                <a:lnTo>
                  <a:pt x="0" y="102349"/>
                </a:lnTo>
                <a:lnTo>
                  <a:pt x="13157" y="102349"/>
                </a:lnTo>
                <a:lnTo>
                  <a:pt x="13157" y="141706"/>
                </a:lnTo>
                <a:lnTo>
                  <a:pt x="22758" y="141706"/>
                </a:lnTo>
                <a:lnTo>
                  <a:pt x="22758" y="102349"/>
                </a:lnTo>
                <a:lnTo>
                  <a:pt x="35979" y="102349"/>
                </a:lnTo>
                <a:lnTo>
                  <a:pt x="35979" y="93738"/>
                </a:lnTo>
                <a:close/>
              </a:path>
              <a:path w="2057400" h="142240">
                <a:moveTo>
                  <a:pt x="42367" y="47967"/>
                </a:moveTo>
                <a:lnTo>
                  <a:pt x="34099" y="30213"/>
                </a:lnTo>
                <a:lnTo>
                  <a:pt x="33413" y="28714"/>
                </a:lnTo>
                <a:lnTo>
                  <a:pt x="34366" y="28333"/>
                </a:lnTo>
                <a:lnTo>
                  <a:pt x="35293" y="27825"/>
                </a:lnTo>
                <a:lnTo>
                  <a:pt x="40690" y="19761"/>
                </a:lnTo>
                <a:lnTo>
                  <a:pt x="40779" y="19443"/>
                </a:lnTo>
                <a:lnTo>
                  <a:pt x="40957" y="17957"/>
                </a:lnTo>
                <a:lnTo>
                  <a:pt x="40995" y="12242"/>
                </a:lnTo>
                <a:lnTo>
                  <a:pt x="40843" y="11137"/>
                </a:lnTo>
                <a:lnTo>
                  <a:pt x="40754" y="10439"/>
                </a:lnTo>
                <a:lnTo>
                  <a:pt x="31267" y="317"/>
                </a:lnTo>
                <a:lnTo>
                  <a:pt x="31267" y="12903"/>
                </a:lnTo>
                <a:lnTo>
                  <a:pt x="31267" y="17957"/>
                </a:lnTo>
                <a:lnTo>
                  <a:pt x="26720" y="22555"/>
                </a:lnTo>
                <a:lnTo>
                  <a:pt x="17081" y="22555"/>
                </a:lnTo>
                <a:lnTo>
                  <a:pt x="17081" y="8712"/>
                </a:lnTo>
                <a:lnTo>
                  <a:pt x="27279" y="8712"/>
                </a:lnTo>
                <a:lnTo>
                  <a:pt x="31267" y="12903"/>
                </a:lnTo>
                <a:lnTo>
                  <a:pt x="31267" y="317"/>
                </a:lnTo>
                <a:lnTo>
                  <a:pt x="30988" y="228"/>
                </a:lnTo>
                <a:lnTo>
                  <a:pt x="29222" y="0"/>
                </a:lnTo>
                <a:lnTo>
                  <a:pt x="7480" y="0"/>
                </a:lnTo>
                <a:lnTo>
                  <a:pt x="7480" y="47967"/>
                </a:lnTo>
                <a:lnTo>
                  <a:pt x="17081" y="47967"/>
                </a:lnTo>
                <a:lnTo>
                  <a:pt x="17081" y="30213"/>
                </a:lnTo>
                <a:lnTo>
                  <a:pt x="24853" y="30213"/>
                </a:lnTo>
                <a:lnTo>
                  <a:pt x="32575" y="47967"/>
                </a:lnTo>
                <a:lnTo>
                  <a:pt x="42367" y="47967"/>
                </a:lnTo>
                <a:close/>
              </a:path>
              <a:path w="2057400" h="142240">
                <a:moveTo>
                  <a:pt x="79019" y="123748"/>
                </a:moveTo>
                <a:lnTo>
                  <a:pt x="69329" y="94602"/>
                </a:lnTo>
                <a:lnTo>
                  <a:pt x="69329" y="111569"/>
                </a:lnTo>
                <a:lnTo>
                  <a:pt x="69329" y="123748"/>
                </a:lnTo>
                <a:lnTo>
                  <a:pt x="68757" y="127101"/>
                </a:lnTo>
                <a:lnTo>
                  <a:pt x="68630" y="127850"/>
                </a:lnTo>
                <a:lnTo>
                  <a:pt x="68084" y="129425"/>
                </a:lnTo>
                <a:lnTo>
                  <a:pt x="66573" y="131635"/>
                </a:lnTo>
                <a:lnTo>
                  <a:pt x="65544" y="132397"/>
                </a:lnTo>
                <a:lnTo>
                  <a:pt x="62953" y="133261"/>
                </a:lnTo>
                <a:lnTo>
                  <a:pt x="61163" y="133502"/>
                </a:lnTo>
                <a:lnTo>
                  <a:pt x="57594" y="133502"/>
                </a:lnTo>
                <a:lnTo>
                  <a:pt x="49364" y="123748"/>
                </a:lnTo>
                <a:lnTo>
                  <a:pt x="49390" y="111569"/>
                </a:lnTo>
                <a:lnTo>
                  <a:pt x="55943" y="102095"/>
                </a:lnTo>
                <a:lnTo>
                  <a:pt x="62953" y="102095"/>
                </a:lnTo>
                <a:lnTo>
                  <a:pt x="69329" y="111569"/>
                </a:lnTo>
                <a:lnTo>
                  <a:pt x="69329" y="94602"/>
                </a:lnTo>
                <a:lnTo>
                  <a:pt x="65544" y="93599"/>
                </a:lnTo>
                <a:lnTo>
                  <a:pt x="62661" y="93281"/>
                </a:lnTo>
                <a:lnTo>
                  <a:pt x="56095" y="93281"/>
                </a:lnTo>
                <a:lnTo>
                  <a:pt x="39687" y="123748"/>
                </a:lnTo>
                <a:lnTo>
                  <a:pt x="40017" y="127101"/>
                </a:lnTo>
                <a:lnTo>
                  <a:pt x="56095" y="142100"/>
                </a:lnTo>
                <a:lnTo>
                  <a:pt x="62661" y="142100"/>
                </a:lnTo>
                <a:lnTo>
                  <a:pt x="78676" y="127101"/>
                </a:lnTo>
                <a:lnTo>
                  <a:pt x="79019" y="123748"/>
                </a:lnTo>
                <a:close/>
              </a:path>
              <a:path w="2057400" h="142240">
                <a:moveTo>
                  <a:pt x="79832" y="838"/>
                </a:moveTo>
                <a:lnTo>
                  <a:pt x="76377" y="520"/>
                </a:lnTo>
                <a:lnTo>
                  <a:pt x="65189" y="38"/>
                </a:lnTo>
                <a:lnTo>
                  <a:pt x="57835" y="0"/>
                </a:lnTo>
                <a:lnTo>
                  <a:pt x="56565" y="165"/>
                </a:lnTo>
                <a:lnTo>
                  <a:pt x="48133" y="8839"/>
                </a:lnTo>
                <a:lnTo>
                  <a:pt x="48133" y="40195"/>
                </a:lnTo>
                <a:lnTo>
                  <a:pt x="59804" y="48298"/>
                </a:lnTo>
                <a:lnTo>
                  <a:pt x="64160" y="48247"/>
                </a:lnTo>
                <a:lnTo>
                  <a:pt x="75819" y="47713"/>
                </a:lnTo>
                <a:lnTo>
                  <a:pt x="79832" y="47320"/>
                </a:lnTo>
                <a:lnTo>
                  <a:pt x="79832" y="39281"/>
                </a:lnTo>
                <a:lnTo>
                  <a:pt x="61061" y="39281"/>
                </a:lnTo>
                <a:lnTo>
                  <a:pt x="60401" y="39166"/>
                </a:lnTo>
                <a:lnTo>
                  <a:pt x="59143" y="38684"/>
                </a:lnTo>
                <a:lnTo>
                  <a:pt x="58648" y="38252"/>
                </a:lnTo>
                <a:lnTo>
                  <a:pt x="57912" y="36995"/>
                </a:lnTo>
                <a:lnTo>
                  <a:pt x="57721" y="36131"/>
                </a:lnTo>
                <a:lnTo>
                  <a:pt x="57721" y="28397"/>
                </a:lnTo>
                <a:lnTo>
                  <a:pt x="76720" y="27876"/>
                </a:lnTo>
                <a:lnTo>
                  <a:pt x="76720" y="20294"/>
                </a:lnTo>
                <a:lnTo>
                  <a:pt x="57721" y="19761"/>
                </a:lnTo>
                <a:lnTo>
                  <a:pt x="57721" y="11493"/>
                </a:lnTo>
                <a:lnTo>
                  <a:pt x="58089" y="10502"/>
                </a:lnTo>
                <a:lnTo>
                  <a:pt x="59563" y="9194"/>
                </a:lnTo>
                <a:lnTo>
                  <a:pt x="60604" y="8877"/>
                </a:lnTo>
                <a:lnTo>
                  <a:pt x="79832" y="8877"/>
                </a:lnTo>
                <a:lnTo>
                  <a:pt x="79832" y="838"/>
                </a:lnTo>
                <a:close/>
              </a:path>
              <a:path w="2057400" h="142240">
                <a:moveTo>
                  <a:pt x="125996" y="47967"/>
                </a:moveTo>
                <a:lnTo>
                  <a:pt x="122847" y="37922"/>
                </a:lnTo>
                <a:lnTo>
                  <a:pt x="120142" y="29298"/>
                </a:lnTo>
                <a:lnTo>
                  <a:pt x="113538" y="8229"/>
                </a:lnTo>
                <a:lnTo>
                  <a:pt x="110959" y="0"/>
                </a:lnTo>
                <a:lnTo>
                  <a:pt x="110693" y="0"/>
                </a:lnTo>
                <a:lnTo>
                  <a:pt x="110693" y="29298"/>
                </a:lnTo>
                <a:lnTo>
                  <a:pt x="98894" y="29298"/>
                </a:lnTo>
                <a:lnTo>
                  <a:pt x="104787" y="8229"/>
                </a:lnTo>
                <a:lnTo>
                  <a:pt x="110693" y="29298"/>
                </a:lnTo>
                <a:lnTo>
                  <a:pt x="110693" y="0"/>
                </a:lnTo>
                <a:lnTo>
                  <a:pt x="98831" y="0"/>
                </a:lnTo>
                <a:lnTo>
                  <a:pt x="83794" y="47967"/>
                </a:lnTo>
                <a:lnTo>
                  <a:pt x="93649" y="47967"/>
                </a:lnTo>
                <a:lnTo>
                  <a:pt x="96634" y="37922"/>
                </a:lnTo>
                <a:lnTo>
                  <a:pt x="112966" y="37922"/>
                </a:lnTo>
                <a:lnTo>
                  <a:pt x="116014" y="47967"/>
                </a:lnTo>
                <a:lnTo>
                  <a:pt x="125996" y="47967"/>
                </a:lnTo>
                <a:close/>
              </a:path>
              <a:path w="2057400" h="142240">
                <a:moveTo>
                  <a:pt x="139712" y="93738"/>
                </a:moveTo>
                <a:lnTo>
                  <a:pt x="130048" y="93738"/>
                </a:lnTo>
                <a:lnTo>
                  <a:pt x="130048" y="127990"/>
                </a:lnTo>
                <a:lnTo>
                  <a:pt x="129692" y="129387"/>
                </a:lnTo>
                <a:lnTo>
                  <a:pt x="128270" y="131470"/>
                </a:lnTo>
                <a:lnTo>
                  <a:pt x="127228" y="132219"/>
                </a:lnTo>
                <a:lnTo>
                  <a:pt x="124510" y="133172"/>
                </a:lnTo>
                <a:lnTo>
                  <a:pt x="122872" y="133413"/>
                </a:lnTo>
                <a:lnTo>
                  <a:pt x="119037" y="133413"/>
                </a:lnTo>
                <a:lnTo>
                  <a:pt x="111836" y="127990"/>
                </a:lnTo>
                <a:lnTo>
                  <a:pt x="111836" y="93738"/>
                </a:lnTo>
                <a:lnTo>
                  <a:pt x="102235" y="93738"/>
                </a:lnTo>
                <a:lnTo>
                  <a:pt x="102235" y="129476"/>
                </a:lnTo>
                <a:lnTo>
                  <a:pt x="102704" y="132105"/>
                </a:lnTo>
                <a:lnTo>
                  <a:pt x="118338" y="142036"/>
                </a:lnTo>
                <a:lnTo>
                  <a:pt x="120980" y="142036"/>
                </a:lnTo>
                <a:lnTo>
                  <a:pt x="123659" y="142036"/>
                </a:lnTo>
                <a:lnTo>
                  <a:pt x="139712" y="129476"/>
                </a:lnTo>
                <a:lnTo>
                  <a:pt x="139712" y="93738"/>
                </a:lnTo>
                <a:close/>
              </a:path>
              <a:path w="2057400" h="142240">
                <a:moveTo>
                  <a:pt x="168262" y="20434"/>
                </a:moveTo>
                <a:lnTo>
                  <a:pt x="158673" y="1206"/>
                </a:lnTo>
                <a:lnTo>
                  <a:pt x="158673" y="27355"/>
                </a:lnTo>
                <a:lnTo>
                  <a:pt x="158470" y="29387"/>
                </a:lnTo>
                <a:lnTo>
                  <a:pt x="152552" y="39344"/>
                </a:lnTo>
                <a:lnTo>
                  <a:pt x="140843" y="39344"/>
                </a:lnTo>
                <a:lnTo>
                  <a:pt x="140843" y="8610"/>
                </a:lnTo>
                <a:lnTo>
                  <a:pt x="151904" y="8610"/>
                </a:lnTo>
                <a:lnTo>
                  <a:pt x="158673" y="27355"/>
                </a:lnTo>
                <a:lnTo>
                  <a:pt x="158673" y="1206"/>
                </a:lnTo>
                <a:lnTo>
                  <a:pt x="157480" y="571"/>
                </a:lnTo>
                <a:lnTo>
                  <a:pt x="154787" y="0"/>
                </a:lnTo>
                <a:lnTo>
                  <a:pt x="131254" y="0"/>
                </a:lnTo>
                <a:lnTo>
                  <a:pt x="131254" y="47967"/>
                </a:lnTo>
                <a:lnTo>
                  <a:pt x="155295" y="47967"/>
                </a:lnTo>
                <a:lnTo>
                  <a:pt x="168160" y="30187"/>
                </a:lnTo>
                <a:lnTo>
                  <a:pt x="168262" y="20434"/>
                </a:lnTo>
                <a:close/>
              </a:path>
              <a:path w="2057400" h="142240">
                <a:moveTo>
                  <a:pt x="178485" y="123253"/>
                </a:moveTo>
                <a:lnTo>
                  <a:pt x="168605" y="113309"/>
                </a:lnTo>
                <a:lnTo>
                  <a:pt x="159118" y="113309"/>
                </a:lnTo>
                <a:lnTo>
                  <a:pt x="157708" y="112941"/>
                </a:lnTo>
                <a:lnTo>
                  <a:pt x="155816" y="111480"/>
                </a:lnTo>
                <a:lnTo>
                  <a:pt x="155333" y="110261"/>
                </a:lnTo>
                <a:lnTo>
                  <a:pt x="155333" y="105854"/>
                </a:lnTo>
                <a:lnTo>
                  <a:pt x="161315" y="101968"/>
                </a:lnTo>
                <a:lnTo>
                  <a:pt x="167119" y="102031"/>
                </a:lnTo>
                <a:lnTo>
                  <a:pt x="176212" y="102552"/>
                </a:lnTo>
                <a:lnTo>
                  <a:pt x="176212" y="94957"/>
                </a:lnTo>
                <a:lnTo>
                  <a:pt x="175044" y="94703"/>
                </a:lnTo>
                <a:lnTo>
                  <a:pt x="170408" y="93980"/>
                </a:lnTo>
                <a:lnTo>
                  <a:pt x="163461" y="93345"/>
                </a:lnTo>
                <a:lnTo>
                  <a:pt x="156718" y="93345"/>
                </a:lnTo>
                <a:lnTo>
                  <a:pt x="152895" y="94424"/>
                </a:lnTo>
                <a:lnTo>
                  <a:pt x="147535" y="98742"/>
                </a:lnTo>
                <a:lnTo>
                  <a:pt x="146189" y="102158"/>
                </a:lnTo>
                <a:lnTo>
                  <a:pt x="146189" y="114007"/>
                </a:lnTo>
                <a:lnTo>
                  <a:pt x="147408" y="117436"/>
                </a:lnTo>
                <a:lnTo>
                  <a:pt x="152298" y="121450"/>
                </a:lnTo>
                <a:lnTo>
                  <a:pt x="155816" y="122453"/>
                </a:lnTo>
                <a:lnTo>
                  <a:pt x="166027" y="122453"/>
                </a:lnTo>
                <a:lnTo>
                  <a:pt x="167233" y="122834"/>
                </a:lnTo>
                <a:lnTo>
                  <a:pt x="168922" y="124345"/>
                </a:lnTo>
                <a:lnTo>
                  <a:pt x="169341" y="125437"/>
                </a:lnTo>
                <a:lnTo>
                  <a:pt x="169341" y="129870"/>
                </a:lnTo>
                <a:lnTo>
                  <a:pt x="163004" y="133477"/>
                </a:lnTo>
                <a:lnTo>
                  <a:pt x="154533" y="133362"/>
                </a:lnTo>
                <a:lnTo>
                  <a:pt x="146773" y="132892"/>
                </a:lnTo>
                <a:lnTo>
                  <a:pt x="146773" y="140474"/>
                </a:lnTo>
                <a:lnTo>
                  <a:pt x="148869" y="140957"/>
                </a:lnTo>
                <a:lnTo>
                  <a:pt x="156641" y="141935"/>
                </a:lnTo>
                <a:lnTo>
                  <a:pt x="161823" y="142100"/>
                </a:lnTo>
                <a:lnTo>
                  <a:pt x="165150" y="142100"/>
                </a:lnTo>
                <a:lnTo>
                  <a:pt x="178485" y="132118"/>
                </a:lnTo>
                <a:lnTo>
                  <a:pt x="178485" y="123253"/>
                </a:lnTo>
                <a:close/>
              </a:path>
              <a:path w="2057400" h="142240">
                <a:moveTo>
                  <a:pt x="209765" y="0"/>
                </a:moveTo>
                <a:lnTo>
                  <a:pt x="200164" y="0"/>
                </a:lnTo>
                <a:lnTo>
                  <a:pt x="190766" y="23660"/>
                </a:lnTo>
                <a:lnTo>
                  <a:pt x="181305" y="0"/>
                </a:lnTo>
                <a:lnTo>
                  <a:pt x="171310" y="0"/>
                </a:lnTo>
                <a:lnTo>
                  <a:pt x="185775" y="33451"/>
                </a:lnTo>
                <a:lnTo>
                  <a:pt x="185775" y="47967"/>
                </a:lnTo>
                <a:lnTo>
                  <a:pt x="195364" y="47967"/>
                </a:lnTo>
                <a:lnTo>
                  <a:pt x="195364" y="33451"/>
                </a:lnTo>
                <a:lnTo>
                  <a:pt x="209765" y="0"/>
                </a:lnTo>
                <a:close/>
              </a:path>
              <a:path w="2057400" h="142240">
                <a:moveTo>
                  <a:pt x="217246" y="94576"/>
                </a:moveTo>
                <a:lnTo>
                  <a:pt x="213791" y="94259"/>
                </a:lnTo>
                <a:lnTo>
                  <a:pt x="202603" y="93776"/>
                </a:lnTo>
                <a:lnTo>
                  <a:pt x="195249" y="93738"/>
                </a:lnTo>
                <a:lnTo>
                  <a:pt x="193967" y="93903"/>
                </a:lnTo>
                <a:lnTo>
                  <a:pt x="185547" y="102577"/>
                </a:lnTo>
                <a:lnTo>
                  <a:pt x="185547" y="133934"/>
                </a:lnTo>
                <a:lnTo>
                  <a:pt x="197218" y="142036"/>
                </a:lnTo>
                <a:lnTo>
                  <a:pt x="201574" y="141986"/>
                </a:lnTo>
                <a:lnTo>
                  <a:pt x="213245" y="141452"/>
                </a:lnTo>
                <a:lnTo>
                  <a:pt x="217246" y="141071"/>
                </a:lnTo>
                <a:lnTo>
                  <a:pt x="217246" y="133019"/>
                </a:lnTo>
                <a:lnTo>
                  <a:pt x="198462" y="133019"/>
                </a:lnTo>
                <a:lnTo>
                  <a:pt x="197815" y="132905"/>
                </a:lnTo>
                <a:lnTo>
                  <a:pt x="196557" y="132435"/>
                </a:lnTo>
                <a:lnTo>
                  <a:pt x="196062" y="131991"/>
                </a:lnTo>
                <a:lnTo>
                  <a:pt x="195326" y="130746"/>
                </a:lnTo>
                <a:lnTo>
                  <a:pt x="195148" y="129870"/>
                </a:lnTo>
                <a:lnTo>
                  <a:pt x="195148" y="122135"/>
                </a:lnTo>
                <a:lnTo>
                  <a:pt x="214134" y="121615"/>
                </a:lnTo>
                <a:lnTo>
                  <a:pt x="214134" y="114020"/>
                </a:lnTo>
                <a:lnTo>
                  <a:pt x="195148" y="113512"/>
                </a:lnTo>
                <a:lnTo>
                  <a:pt x="195148" y="105232"/>
                </a:lnTo>
                <a:lnTo>
                  <a:pt x="195503" y="104241"/>
                </a:lnTo>
                <a:lnTo>
                  <a:pt x="196977" y="102933"/>
                </a:lnTo>
                <a:lnTo>
                  <a:pt x="198018" y="102616"/>
                </a:lnTo>
                <a:lnTo>
                  <a:pt x="217246" y="102616"/>
                </a:lnTo>
                <a:lnTo>
                  <a:pt x="217246" y="94576"/>
                </a:lnTo>
                <a:close/>
              </a:path>
              <a:path w="2057400" h="142240">
                <a:moveTo>
                  <a:pt x="1636433" y="91478"/>
                </a:moveTo>
                <a:lnTo>
                  <a:pt x="1626844" y="91478"/>
                </a:lnTo>
                <a:lnTo>
                  <a:pt x="1626844" y="139446"/>
                </a:lnTo>
                <a:lnTo>
                  <a:pt x="1636433" y="139446"/>
                </a:lnTo>
                <a:lnTo>
                  <a:pt x="1636433" y="91478"/>
                </a:lnTo>
                <a:close/>
              </a:path>
              <a:path w="2057400" h="142240">
                <a:moveTo>
                  <a:pt x="1682470" y="91478"/>
                </a:moveTo>
                <a:lnTo>
                  <a:pt x="1672869" y="91478"/>
                </a:lnTo>
                <a:lnTo>
                  <a:pt x="1672869" y="123113"/>
                </a:lnTo>
                <a:lnTo>
                  <a:pt x="1652778" y="91478"/>
                </a:lnTo>
                <a:lnTo>
                  <a:pt x="1645056" y="91478"/>
                </a:lnTo>
                <a:lnTo>
                  <a:pt x="1645056" y="139446"/>
                </a:lnTo>
                <a:lnTo>
                  <a:pt x="1654721" y="139446"/>
                </a:lnTo>
                <a:lnTo>
                  <a:pt x="1654721" y="107810"/>
                </a:lnTo>
                <a:lnTo>
                  <a:pt x="1674749" y="139446"/>
                </a:lnTo>
                <a:lnTo>
                  <a:pt x="1682470" y="139446"/>
                </a:lnTo>
                <a:lnTo>
                  <a:pt x="1682470" y="91478"/>
                </a:lnTo>
                <a:close/>
              </a:path>
              <a:path w="2057400" h="142240">
                <a:moveTo>
                  <a:pt x="1721497" y="120992"/>
                </a:moveTo>
                <a:lnTo>
                  <a:pt x="1711617" y="111048"/>
                </a:lnTo>
                <a:lnTo>
                  <a:pt x="1702130" y="111048"/>
                </a:lnTo>
                <a:lnTo>
                  <a:pt x="1700733" y="110693"/>
                </a:lnTo>
                <a:lnTo>
                  <a:pt x="1698828" y="109220"/>
                </a:lnTo>
                <a:lnTo>
                  <a:pt x="1698345" y="108000"/>
                </a:lnTo>
                <a:lnTo>
                  <a:pt x="1698345" y="103606"/>
                </a:lnTo>
                <a:lnTo>
                  <a:pt x="1704340" y="99707"/>
                </a:lnTo>
                <a:lnTo>
                  <a:pt x="1710143" y="99771"/>
                </a:lnTo>
                <a:lnTo>
                  <a:pt x="1719224" y="100291"/>
                </a:lnTo>
                <a:lnTo>
                  <a:pt x="1719224" y="92710"/>
                </a:lnTo>
                <a:lnTo>
                  <a:pt x="1718056" y="92443"/>
                </a:lnTo>
                <a:lnTo>
                  <a:pt x="1711731" y="91516"/>
                </a:lnTo>
                <a:lnTo>
                  <a:pt x="1706473" y="91084"/>
                </a:lnTo>
                <a:lnTo>
                  <a:pt x="1699729" y="91084"/>
                </a:lnTo>
                <a:lnTo>
                  <a:pt x="1695907" y="92163"/>
                </a:lnTo>
                <a:lnTo>
                  <a:pt x="1690547" y="96481"/>
                </a:lnTo>
                <a:lnTo>
                  <a:pt x="1689201" y="99898"/>
                </a:lnTo>
                <a:lnTo>
                  <a:pt x="1689201" y="111747"/>
                </a:lnTo>
                <a:lnTo>
                  <a:pt x="1690433" y="115176"/>
                </a:lnTo>
                <a:lnTo>
                  <a:pt x="1695310" y="119189"/>
                </a:lnTo>
                <a:lnTo>
                  <a:pt x="1698828" y="120192"/>
                </a:lnTo>
                <a:lnTo>
                  <a:pt x="1709051" y="120192"/>
                </a:lnTo>
                <a:lnTo>
                  <a:pt x="1710245" y="120573"/>
                </a:lnTo>
                <a:lnTo>
                  <a:pt x="1711934" y="122085"/>
                </a:lnTo>
                <a:lnTo>
                  <a:pt x="1712353" y="123177"/>
                </a:lnTo>
                <a:lnTo>
                  <a:pt x="1712353" y="127609"/>
                </a:lnTo>
                <a:lnTo>
                  <a:pt x="1706029" y="131216"/>
                </a:lnTo>
                <a:lnTo>
                  <a:pt x="1697545" y="131114"/>
                </a:lnTo>
                <a:lnTo>
                  <a:pt x="1689785" y="130632"/>
                </a:lnTo>
                <a:lnTo>
                  <a:pt x="1689785" y="138214"/>
                </a:lnTo>
                <a:lnTo>
                  <a:pt x="1691894" y="138709"/>
                </a:lnTo>
                <a:lnTo>
                  <a:pt x="1699653" y="139674"/>
                </a:lnTo>
                <a:lnTo>
                  <a:pt x="1704835" y="139839"/>
                </a:lnTo>
                <a:lnTo>
                  <a:pt x="1708162" y="139839"/>
                </a:lnTo>
                <a:lnTo>
                  <a:pt x="1721497" y="129857"/>
                </a:lnTo>
                <a:lnTo>
                  <a:pt x="1721497" y="120992"/>
                </a:lnTo>
                <a:close/>
              </a:path>
              <a:path w="2057400" h="142240">
                <a:moveTo>
                  <a:pt x="1761426" y="91478"/>
                </a:moveTo>
                <a:lnTo>
                  <a:pt x="1725447" y="91478"/>
                </a:lnTo>
                <a:lnTo>
                  <a:pt x="1725447" y="100101"/>
                </a:lnTo>
                <a:lnTo>
                  <a:pt x="1738604" y="100101"/>
                </a:lnTo>
                <a:lnTo>
                  <a:pt x="1738604" y="139446"/>
                </a:lnTo>
                <a:lnTo>
                  <a:pt x="1748205" y="139446"/>
                </a:lnTo>
                <a:lnTo>
                  <a:pt x="1748205" y="100101"/>
                </a:lnTo>
                <a:lnTo>
                  <a:pt x="1761426" y="100101"/>
                </a:lnTo>
                <a:lnTo>
                  <a:pt x="1761426" y="91478"/>
                </a:lnTo>
                <a:close/>
              </a:path>
              <a:path w="2057400" h="142240">
                <a:moveTo>
                  <a:pt x="1784959" y="53682"/>
                </a:moveTo>
                <a:lnTo>
                  <a:pt x="1782051" y="54330"/>
                </a:lnTo>
                <a:lnTo>
                  <a:pt x="1779752" y="54330"/>
                </a:lnTo>
                <a:lnTo>
                  <a:pt x="1778571" y="54051"/>
                </a:lnTo>
                <a:lnTo>
                  <a:pt x="1776374" y="52971"/>
                </a:lnTo>
                <a:lnTo>
                  <a:pt x="1775663" y="52082"/>
                </a:lnTo>
                <a:lnTo>
                  <a:pt x="1775371" y="50825"/>
                </a:lnTo>
                <a:lnTo>
                  <a:pt x="1768754" y="50825"/>
                </a:lnTo>
                <a:lnTo>
                  <a:pt x="1778355" y="61201"/>
                </a:lnTo>
                <a:lnTo>
                  <a:pt x="1784959" y="61201"/>
                </a:lnTo>
                <a:lnTo>
                  <a:pt x="1784959" y="54330"/>
                </a:lnTo>
                <a:lnTo>
                  <a:pt x="1784959" y="53682"/>
                </a:lnTo>
                <a:close/>
              </a:path>
              <a:path w="2057400" h="142240">
                <a:moveTo>
                  <a:pt x="1790458" y="30454"/>
                </a:moveTo>
                <a:lnTo>
                  <a:pt x="1790433" y="18275"/>
                </a:lnTo>
                <a:lnTo>
                  <a:pt x="1790128" y="15176"/>
                </a:lnTo>
                <a:lnTo>
                  <a:pt x="1788502" y="8813"/>
                </a:lnTo>
                <a:lnTo>
                  <a:pt x="1787258" y="6261"/>
                </a:lnTo>
                <a:lnTo>
                  <a:pt x="1783969" y="2806"/>
                </a:lnTo>
                <a:lnTo>
                  <a:pt x="1781911" y="1625"/>
                </a:lnTo>
                <a:lnTo>
                  <a:pt x="1780768" y="1333"/>
                </a:lnTo>
                <a:lnTo>
                  <a:pt x="1780768" y="18275"/>
                </a:lnTo>
                <a:lnTo>
                  <a:pt x="1780768" y="30454"/>
                </a:lnTo>
                <a:lnTo>
                  <a:pt x="1780197" y="33820"/>
                </a:lnTo>
                <a:lnTo>
                  <a:pt x="1780082" y="34569"/>
                </a:lnTo>
                <a:lnTo>
                  <a:pt x="1779524" y="36144"/>
                </a:lnTo>
                <a:lnTo>
                  <a:pt x="1778012" y="38341"/>
                </a:lnTo>
                <a:lnTo>
                  <a:pt x="1776984" y="39116"/>
                </a:lnTo>
                <a:lnTo>
                  <a:pt x="1774393" y="39979"/>
                </a:lnTo>
                <a:lnTo>
                  <a:pt x="1772577" y="40220"/>
                </a:lnTo>
                <a:lnTo>
                  <a:pt x="1769084" y="40220"/>
                </a:lnTo>
                <a:lnTo>
                  <a:pt x="1760816" y="30454"/>
                </a:lnTo>
                <a:lnTo>
                  <a:pt x="1760829" y="18275"/>
                </a:lnTo>
                <a:lnTo>
                  <a:pt x="1767395" y="8813"/>
                </a:lnTo>
                <a:lnTo>
                  <a:pt x="1774393" y="8813"/>
                </a:lnTo>
                <a:lnTo>
                  <a:pt x="1780768" y="18275"/>
                </a:lnTo>
                <a:lnTo>
                  <a:pt x="1780768" y="1333"/>
                </a:lnTo>
                <a:lnTo>
                  <a:pt x="1776984" y="317"/>
                </a:lnTo>
                <a:lnTo>
                  <a:pt x="1774113" y="0"/>
                </a:lnTo>
                <a:lnTo>
                  <a:pt x="1767547" y="0"/>
                </a:lnTo>
                <a:lnTo>
                  <a:pt x="1751139" y="30454"/>
                </a:lnTo>
                <a:lnTo>
                  <a:pt x="1751469" y="33820"/>
                </a:lnTo>
                <a:lnTo>
                  <a:pt x="1767547" y="48818"/>
                </a:lnTo>
                <a:lnTo>
                  <a:pt x="1774113" y="48818"/>
                </a:lnTo>
                <a:lnTo>
                  <a:pt x="1790128" y="33820"/>
                </a:lnTo>
                <a:lnTo>
                  <a:pt x="1790458" y="30454"/>
                </a:lnTo>
                <a:close/>
              </a:path>
              <a:path w="2057400" h="142240">
                <a:moveTo>
                  <a:pt x="1802536" y="139446"/>
                </a:moveTo>
                <a:lnTo>
                  <a:pt x="1799386" y="129400"/>
                </a:lnTo>
                <a:lnTo>
                  <a:pt x="1796681" y="120789"/>
                </a:lnTo>
                <a:lnTo>
                  <a:pt x="1790077" y="99707"/>
                </a:lnTo>
                <a:lnTo>
                  <a:pt x="1787486" y="91478"/>
                </a:lnTo>
                <a:lnTo>
                  <a:pt x="1787232" y="91478"/>
                </a:lnTo>
                <a:lnTo>
                  <a:pt x="1787232" y="120789"/>
                </a:lnTo>
                <a:lnTo>
                  <a:pt x="1775434" y="120789"/>
                </a:lnTo>
                <a:lnTo>
                  <a:pt x="1781327" y="99707"/>
                </a:lnTo>
                <a:lnTo>
                  <a:pt x="1787232" y="120789"/>
                </a:lnTo>
                <a:lnTo>
                  <a:pt x="1787232" y="91478"/>
                </a:lnTo>
                <a:lnTo>
                  <a:pt x="1775371" y="91478"/>
                </a:lnTo>
                <a:lnTo>
                  <a:pt x="1760334" y="139446"/>
                </a:lnTo>
                <a:lnTo>
                  <a:pt x="1770176" y="139446"/>
                </a:lnTo>
                <a:lnTo>
                  <a:pt x="1773161" y="129400"/>
                </a:lnTo>
                <a:lnTo>
                  <a:pt x="1789506" y="129400"/>
                </a:lnTo>
                <a:lnTo>
                  <a:pt x="1792554" y="139446"/>
                </a:lnTo>
                <a:lnTo>
                  <a:pt x="1802536" y="139446"/>
                </a:lnTo>
                <a:close/>
              </a:path>
              <a:path w="2057400" h="142240">
                <a:moveTo>
                  <a:pt x="1834426" y="457"/>
                </a:moveTo>
                <a:lnTo>
                  <a:pt x="1824774" y="457"/>
                </a:lnTo>
                <a:lnTo>
                  <a:pt x="1824774" y="34709"/>
                </a:lnTo>
                <a:lnTo>
                  <a:pt x="1824418" y="36106"/>
                </a:lnTo>
                <a:lnTo>
                  <a:pt x="1822983" y="38188"/>
                </a:lnTo>
                <a:lnTo>
                  <a:pt x="1821954" y="38950"/>
                </a:lnTo>
                <a:lnTo>
                  <a:pt x="1819224" y="39890"/>
                </a:lnTo>
                <a:lnTo>
                  <a:pt x="1817598" y="40132"/>
                </a:lnTo>
                <a:lnTo>
                  <a:pt x="1813750" y="40132"/>
                </a:lnTo>
                <a:lnTo>
                  <a:pt x="1806549" y="34709"/>
                </a:lnTo>
                <a:lnTo>
                  <a:pt x="1806549" y="457"/>
                </a:lnTo>
                <a:lnTo>
                  <a:pt x="1796961" y="457"/>
                </a:lnTo>
                <a:lnTo>
                  <a:pt x="1796961" y="36195"/>
                </a:lnTo>
                <a:lnTo>
                  <a:pt x="1797418" y="38823"/>
                </a:lnTo>
                <a:lnTo>
                  <a:pt x="1813052" y="48755"/>
                </a:lnTo>
                <a:lnTo>
                  <a:pt x="1815693" y="48755"/>
                </a:lnTo>
                <a:lnTo>
                  <a:pt x="1818373" y="48755"/>
                </a:lnTo>
                <a:lnTo>
                  <a:pt x="1834426" y="36195"/>
                </a:lnTo>
                <a:lnTo>
                  <a:pt x="1834426" y="457"/>
                </a:lnTo>
                <a:close/>
              </a:path>
              <a:path w="2057400" h="142240">
                <a:moveTo>
                  <a:pt x="1836826" y="130771"/>
                </a:moveTo>
                <a:lnTo>
                  <a:pt x="1820837" y="130771"/>
                </a:lnTo>
                <a:lnTo>
                  <a:pt x="1820100" y="130644"/>
                </a:lnTo>
                <a:lnTo>
                  <a:pt x="1818805" y="130162"/>
                </a:lnTo>
                <a:lnTo>
                  <a:pt x="1818297" y="129730"/>
                </a:lnTo>
                <a:lnTo>
                  <a:pt x="1817560" y="128435"/>
                </a:lnTo>
                <a:lnTo>
                  <a:pt x="1817382" y="127584"/>
                </a:lnTo>
                <a:lnTo>
                  <a:pt x="1817382" y="91478"/>
                </a:lnTo>
                <a:lnTo>
                  <a:pt x="1807781" y="91478"/>
                </a:lnTo>
                <a:lnTo>
                  <a:pt x="1807781" y="130835"/>
                </a:lnTo>
                <a:lnTo>
                  <a:pt x="1808200" y="133019"/>
                </a:lnTo>
                <a:lnTo>
                  <a:pt x="1809889" y="136347"/>
                </a:lnTo>
                <a:lnTo>
                  <a:pt x="1811172" y="137553"/>
                </a:lnTo>
                <a:lnTo>
                  <a:pt x="1814576" y="139077"/>
                </a:lnTo>
                <a:lnTo>
                  <a:pt x="1816671" y="139446"/>
                </a:lnTo>
                <a:lnTo>
                  <a:pt x="1819135" y="139446"/>
                </a:lnTo>
                <a:lnTo>
                  <a:pt x="1836826" y="139446"/>
                </a:lnTo>
                <a:lnTo>
                  <a:pt x="1836826" y="130771"/>
                </a:lnTo>
                <a:close/>
              </a:path>
              <a:path w="2057400" h="142240">
                <a:moveTo>
                  <a:pt x="1851672" y="457"/>
                </a:moveTo>
                <a:lnTo>
                  <a:pt x="1842084" y="457"/>
                </a:lnTo>
                <a:lnTo>
                  <a:pt x="1842084" y="48425"/>
                </a:lnTo>
                <a:lnTo>
                  <a:pt x="1851672" y="48425"/>
                </a:lnTo>
                <a:lnTo>
                  <a:pt x="1851672" y="457"/>
                </a:lnTo>
                <a:close/>
              </a:path>
              <a:path w="2057400" h="142240">
                <a:moveTo>
                  <a:pt x="1871510" y="130771"/>
                </a:moveTo>
                <a:lnTo>
                  <a:pt x="1855520" y="130771"/>
                </a:lnTo>
                <a:lnTo>
                  <a:pt x="1854784" y="130644"/>
                </a:lnTo>
                <a:lnTo>
                  <a:pt x="1853488" y="130162"/>
                </a:lnTo>
                <a:lnTo>
                  <a:pt x="1852980" y="129730"/>
                </a:lnTo>
                <a:lnTo>
                  <a:pt x="1852256" y="128435"/>
                </a:lnTo>
                <a:lnTo>
                  <a:pt x="1852066" y="127584"/>
                </a:lnTo>
                <a:lnTo>
                  <a:pt x="1852066" y="91478"/>
                </a:lnTo>
                <a:lnTo>
                  <a:pt x="1842465" y="91478"/>
                </a:lnTo>
                <a:lnTo>
                  <a:pt x="1842465" y="130835"/>
                </a:lnTo>
                <a:lnTo>
                  <a:pt x="1842897" y="133019"/>
                </a:lnTo>
                <a:lnTo>
                  <a:pt x="1844573" y="136347"/>
                </a:lnTo>
                <a:lnTo>
                  <a:pt x="1845856" y="137553"/>
                </a:lnTo>
                <a:lnTo>
                  <a:pt x="1849272" y="139077"/>
                </a:lnTo>
                <a:lnTo>
                  <a:pt x="1851355" y="139446"/>
                </a:lnTo>
                <a:lnTo>
                  <a:pt x="1853819" y="139446"/>
                </a:lnTo>
                <a:lnTo>
                  <a:pt x="1871510" y="139446"/>
                </a:lnTo>
                <a:lnTo>
                  <a:pt x="1871510" y="130771"/>
                </a:lnTo>
                <a:close/>
              </a:path>
              <a:path w="2057400" h="142240">
                <a:moveTo>
                  <a:pt x="1891220" y="2260"/>
                </a:moveTo>
                <a:lnTo>
                  <a:pt x="1878406" y="0"/>
                </a:lnTo>
                <a:lnTo>
                  <a:pt x="1873529" y="0"/>
                </a:lnTo>
                <a:lnTo>
                  <a:pt x="1858746" y="19342"/>
                </a:lnTo>
                <a:lnTo>
                  <a:pt x="1858746" y="29451"/>
                </a:lnTo>
                <a:lnTo>
                  <a:pt x="1873313" y="48818"/>
                </a:lnTo>
                <a:lnTo>
                  <a:pt x="1876120" y="48818"/>
                </a:lnTo>
                <a:lnTo>
                  <a:pt x="1880400" y="48742"/>
                </a:lnTo>
                <a:lnTo>
                  <a:pt x="1885696" y="48221"/>
                </a:lnTo>
                <a:lnTo>
                  <a:pt x="1888718" y="47663"/>
                </a:lnTo>
                <a:lnTo>
                  <a:pt x="1891220" y="46939"/>
                </a:lnTo>
                <a:lnTo>
                  <a:pt x="1891220" y="39547"/>
                </a:lnTo>
                <a:lnTo>
                  <a:pt x="1889963" y="39712"/>
                </a:lnTo>
                <a:lnTo>
                  <a:pt x="1884210" y="40132"/>
                </a:lnTo>
                <a:lnTo>
                  <a:pt x="1868335" y="27571"/>
                </a:lnTo>
                <a:lnTo>
                  <a:pt x="1868335" y="21043"/>
                </a:lnTo>
                <a:lnTo>
                  <a:pt x="1876437" y="8623"/>
                </a:lnTo>
                <a:lnTo>
                  <a:pt x="1881886" y="8674"/>
                </a:lnTo>
                <a:lnTo>
                  <a:pt x="1886762" y="9029"/>
                </a:lnTo>
                <a:lnTo>
                  <a:pt x="1891220" y="9728"/>
                </a:lnTo>
                <a:lnTo>
                  <a:pt x="1891220" y="2260"/>
                </a:lnTo>
                <a:close/>
              </a:path>
              <a:path w="2057400" h="142240">
                <a:moveTo>
                  <a:pt x="1916315" y="139446"/>
                </a:moveTo>
                <a:lnTo>
                  <a:pt x="1913166" y="129400"/>
                </a:lnTo>
                <a:lnTo>
                  <a:pt x="1910461" y="120789"/>
                </a:lnTo>
                <a:lnTo>
                  <a:pt x="1903857" y="99707"/>
                </a:lnTo>
                <a:lnTo>
                  <a:pt x="1901278" y="91478"/>
                </a:lnTo>
                <a:lnTo>
                  <a:pt x="1901012" y="91478"/>
                </a:lnTo>
                <a:lnTo>
                  <a:pt x="1901012" y="120789"/>
                </a:lnTo>
                <a:lnTo>
                  <a:pt x="1889213" y="120789"/>
                </a:lnTo>
                <a:lnTo>
                  <a:pt x="1895119" y="99707"/>
                </a:lnTo>
                <a:lnTo>
                  <a:pt x="1901012" y="120789"/>
                </a:lnTo>
                <a:lnTo>
                  <a:pt x="1901012" y="91478"/>
                </a:lnTo>
                <a:lnTo>
                  <a:pt x="1889150" y="91478"/>
                </a:lnTo>
                <a:lnTo>
                  <a:pt x="1874100" y="139446"/>
                </a:lnTo>
                <a:lnTo>
                  <a:pt x="1883968" y="139446"/>
                </a:lnTo>
                <a:lnTo>
                  <a:pt x="1886940" y="129400"/>
                </a:lnTo>
                <a:lnTo>
                  <a:pt x="1903285" y="129400"/>
                </a:lnTo>
                <a:lnTo>
                  <a:pt x="1906333" y="139446"/>
                </a:lnTo>
                <a:lnTo>
                  <a:pt x="1916315" y="139446"/>
                </a:lnTo>
                <a:close/>
              </a:path>
              <a:path w="2057400" h="142240">
                <a:moveTo>
                  <a:pt x="1934400" y="48425"/>
                </a:moveTo>
                <a:lnTo>
                  <a:pt x="1921560" y="24574"/>
                </a:lnTo>
                <a:lnTo>
                  <a:pt x="1934006" y="457"/>
                </a:lnTo>
                <a:lnTo>
                  <a:pt x="1923770" y="457"/>
                </a:lnTo>
                <a:lnTo>
                  <a:pt x="1913915" y="20294"/>
                </a:lnTo>
                <a:lnTo>
                  <a:pt x="1907565" y="20294"/>
                </a:lnTo>
                <a:lnTo>
                  <a:pt x="1907565" y="457"/>
                </a:lnTo>
                <a:lnTo>
                  <a:pt x="1897964" y="457"/>
                </a:lnTo>
                <a:lnTo>
                  <a:pt x="1897964" y="48425"/>
                </a:lnTo>
                <a:lnTo>
                  <a:pt x="1907565" y="48425"/>
                </a:lnTo>
                <a:lnTo>
                  <a:pt x="1907565" y="28981"/>
                </a:lnTo>
                <a:lnTo>
                  <a:pt x="1913915" y="28981"/>
                </a:lnTo>
                <a:lnTo>
                  <a:pt x="1924151" y="48425"/>
                </a:lnTo>
                <a:lnTo>
                  <a:pt x="1934400" y="48425"/>
                </a:lnTo>
                <a:close/>
              </a:path>
              <a:path w="2057400" h="142240">
                <a:moveTo>
                  <a:pt x="1951189" y="91478"/>
                </a:moveTo>
                <a:lnTo>
                  <a:pt x="1915210" y="91478"/>
                </a:lnTo>
                <a:lnTo>
                  <a:pt x="1915210" y="100101"/>
                </a:lnTo>
                <a:lnTo>
                  <a:pt x="1928368" y="100101"/>
                </a:lnTo>
                <a:lnTo>
                  <a:pt x="1928368" y="139446"/>
                </a:lnTo>
                <a:lnTo>
                  <a:pt x="1937969" y="139446"/>
                </a:lnTo>
                <a:lnTo>
                  <a:pt x="1937969" y="100101"/>
                </a:lnTo>
                <a:lnTo>
                  <a:pt x="1951189" y="100101"/>
                </a:lnTo>
                <a:lnTo>
                  <a:pt x="1951189" y="91478"/>
                </a:lnTo>
                <a:close/>
              </a:path>
              <a:path w="2057400" h="142240">
                <a:moveTo>
                  <a:pt x="1965972" y="91478"/>
                </a:moveTo>
                <a:lnTo>
                  <a:pt x="1956384" y="91478"/>
                </a:lnTo>
                <a:lnTo>
                  <a:pt x="1956384" y="139446"/>
                </a:lnTo>
                <a:lnTo>
                  <a:pt x="1965972" y="139446"/>
                </a:lnTo>
                <a:lnTo>
                  <a:pt x="1965972" y="91478"/>
                </a:lnTo>
                <a:close/>
              </a:path>
              <a:path w="2057400" h="142240">
                <a:moveTo>
                  <a:pt x="2012442" y="121488"/>
                </a:moveTo>
                <a:lnTo>
                  <a:pt x="2012416" y="109308"/>
                </a:lnTo>
                <a:lnTo>
                  <a:pt x="2012111" y="106197"/>
                </a:lnTo>
                <a:lnTo>
                  <a:pt x="2010486" y="99847"/>
                </a:lnTo>
                <a:lnTo>
                  <a:pt x="2009241" y="97282"/>
                </a:lnTo>
                <a:lnTo>
                  <a:pt x="2005952" y="93827"/>
                </a:lnTo>
                <a:lnTo>
                  <a:pt x="2003907" y="92646"/>
                </a:lnTo>
                <a:lnTo>
                  <a:pt x="2002751" y="92354"/>
                </a:lnTo>
                <a:lnTo>
                  <a:pt x="2002751" y="109308"/>
                </a:lnTo>
                <a:lnTo>
                  <a:pt x="2002751" y="121488"/>
                </a:lnTo>
                <a:lnTo>
                  <a:pt x="1994623" y="131241"/>
                </a:lnTo>
                <a:lnTo>
                  <a:pt x="1991004" y="131241"/>
                </a:lnTo>
                <a:lnTo>
                  <a:pt x="1982800" y="121488"/>
                </a:lnTo>
                <a:lnTo>
                  <a:pt x="1982825" y="109308"/>
                </a:lnTo>
                <a:lnTo>
                  <a:pt x="1989378" y="99847"/>
                </a:lnTo>
                <a:lnTo>
                  <a:pt x="1996376" y="99847"/>
                </a:lnTo>
                <a:lnTo>
                  <a:pt x="2002751" y="109308"/>
                </a:lnTo>
                <a:lnTo>
                  <a:pt x="2002751" y="92354"/>
                </a:lnTo>
                <a:lnTo>
                  <a:pt x="1998980" y="91351"/>
                </a:lnTo>
                <a:lnTo>
                  <a:pt x="1996097" y="91020"/>
                </a:lnTo>
                <a:lnTo>
                  <a:pt x="1989531" y="91020"/>
                </a:lnTo>
                <a:lnTo>
                  <a:pt x="1973122" y="121488"/>
                </a:lnTo>
                <a:lnTo>
                  <a:pt x="1973453" y="124841"/>
                </a:lnTo>
                <a:lnTo>
                  <a:pt x="1989531" y="139839"/>
                </a:lnTo>
                <a:lnTo>
                  <a:pt x="1996097" y="139839"/>
                </a:lnTo>
                <a:lnTo>
                  <a:pt x="2012111" y="124841"/>
                </a:lnTo>
                <a:lnTo>
                  <a:pt x="2012442" y="121488"/>
                </a:lnTo>
                <a:close/>
              </a:path>
              <a:path w="2057400" h="142240">
                <a:moveTo>
                  <a:pt x="2057323" y="91478"/>
                </a:moveTo>
                <a:lnTo>
                  <a:pt x="2047735" y="91478"/>
                </a:lnTo>
                <a:lnTo>
                  <a:pt x="2047735" y="123113"/>
                </a:lnTo>
                <a:lnTo>
                  <a:pt x="2027631" y="91478"/>
                </a:lnTo>
                <a:lnTo>
                  <a:pt x="2019922" y="91478"/>
                </a:lnTo>
                <a:lnTo>
                  <a:pt x="2019922" y="139446"/>
                </a:lnTo>
                <a:lnTo>
                  <a:pt x="2029574" y="139446"/>
                </a:lnTo>
                <a:lnTo>
                  <a:pt x="2029574" y="107810"/>
                </a:lnTo>
                <a:lnTo>
                  <a:pt x="2049614" y="139446"/>
                </a:lnTo>
                <a:lnTo>
                  <a:pt x="2057323" y="139446"/>
                </a:lnTo>
                <a:lnTo>
                  <a:pt x="2057323" y="91478"/>
                </a:lnTo>
                <a:close/>
              </a:path>
            </a:pathLst>
          </a:custGeom>
          <a:solidFill>
            <a:srgbClr val="434242"/>
          </a:solidFill>
        </p:spPr>
        <p:txBody>
          <a:bodyPr wrap="square" lIns="0" tIns="0" rIns="0" bIns="0" rtlCol="0"/>
          <a:lstStyle/>
          <a:p>
            <a:endParaRPr/>
          </a:p>
        </p:txBody>
      </p:sp>
      <p:pic>
        <p:nvPicPr>
          <p:cNvPr id="116" name="object 22">
            <a:extLst>
              <a:ext uri="{FF2B5EF4-FFF2-40B4-BE49-F238E27FC236}">
                <a16:creationId xmlns:a16="http://schemas.microsoft.com/office/drawing/2014/main" id="{50E3B76A-B2EE-CF66-9278-CCFF337C9E17}"/>
              </a:ext>
            </a:extLst>
          </p:cNvPr>
          <p:cNvPicPr/>
          <p:nvPr/>
        </p:nvPicPr>
        <p:blipFill>
          <a:blip r:embed="rId12" cstate="print"/>
          <a:stretch>
            <a:fillRect/>
          </a:stretch>
        </p:blipFill>
        <p:spPr>
          <a:xfrm>
            <a:off x="5326429" y="5890968"/>
            <a:ext cx="195710" cy="167424"/>
          </a:xfrm>
          <a:prstGeom prst="rect">
            <a:avLst/>
          </a:prstGeom>
        </p:spPr>
      </p:pic>
      <p:sp>
        <p:nvSpPr>
          <p:cNvPr id="117" name="object 23">
            <a:extLst>
              <a:ext uri="{FF2B5EF4-FFF2-40B4-BE49-F238E27FC236}">
                <a16:creationId xmlns:a16="http://schemas.microsoft.com/office/drawing/2014/main" id="{EE29A244-ECB1-A692-5D36-70E950F57D0B}"/>
              </a:ext>
            </a:extLst>
          </p:cNvPr>
          <p:cNvSpPr/>
          <p:nvPr/>
        </p:nvSpPr>
        <p:spPr>
          <a:xfrm>
            <a:off x="5262360" y="5812830"/>
            <a:ext cx="323850" cy="323850"/>
          </a:xfrm>
          <a:custGeom>
            <a:avLst/>
            <a:gdLst/>
            <a:ahLst/>
            <a:cxnLst/>
            <a:rect l="l" t="t" r="r" b="b"/>
            <a:pathLst>
              <a:path w="323850" h="323850">
                <a:moveTo>
                  <a:pt x="161884" y="0"/>
                </a:moveTo>
                <a:lnTo>
                  <a:pt x="98874" y="12722"/>
                </a:lnTo>
                <a:lnTo>
                  <a:pt x="47415" y="47415"/>
                </a:lnTo>
                <a:lnTo>
                  <a:pt x="12723" y="98874"/>
                </a:lnTo>
                <a:lnTo>
                  <a:pt x="0" y="161884"/>
                </a:lnTo>
                <a:lnTo>
                  <a:pt x="3289" y="194509"/>
                </a:lnTo>
                <a:lnTo>
                  <a:pt x="27648" y="252400"/>
                </a:lnTo>
                <a:lnTo>
                  <a:pt x="71375" y="296127"/>
                </a:lnTo>
                <a:lnTo>
                  <a:pt x="129261" y="320486"/>
                </a:lnTo>
                <a:lnTo>
                  <a:pt x="161884" y="323776"/>
                </a:lnTo>
                <a:lnTo>
                  <a:pt x="194509" y="320486"/>
                </a:lnTo>
                <a:lnTo>
                  <a:pt x="224899" y="311053"/>
                </a:lnTo>
                <a:lnTo>
                  <a:pt x="227585" y="309595"/>
                </a:lnTo>
                <a:lnTo>
                  <a:pt x="161884" y="309595"/>
                </a:lnTo>
                <a:lnTo>
                  <a:pt x="132115" y="306593"/>
                </a:lnTo>
                <a:lnTo>
                  <a:pt x="79298" y="284367"/>
                </a:lnTo>
                <a:lnTo>
                  <a:pt x="39408" y="244476"/>
                </a:lnTo>
                <a:lnTo>
                  <a:pt x="17182" y="191654"/>
                </a:lnTo>
                <a:lnTo>
                  <a:pt x="14180" y="161884"/>
                </a:lnTo>
                <a:lnTo>
                  <a:pt x="17182" y="132115"/>
                </a:lnTo>
                <a:lnTo>
                  <a:pt x="39408" y="79298"/>
                </a:lnTo>
                <a:lnTo>
                  <a:pt x="79298" y="39407"/>
                </a:lnTo>
                <a:lnTo>
                  <a:pt x="132115" y="17181"/>
                </a:lnTo>
                <a:lnTo>
                  <a:pt x="161884" y="14179"/>
                </a:lnTo>
                <a:lnTo>
                  <a:pt x="227584" y="14179"/>
                </a:lnTo>
                <a:lnTo>
                  <a:pt x="224899" y="12722"/>
                </a:lnTo>
                <a:lnTo>
                  <a:pt x="194509" y="3289"/>
                </a:lnTo>
                <a:lnTo>
                  <a:pt x="161884" y="0"/>
                </a:lnTo>
                <a:close/>
              </a:path>
              <a:path w="323850" h="323850">
                <a:moveTo>
                  <a:pt x="227584" y="14179"/>
                </a:moveTo>
                <a:lnTo>
                  <a:pt x="161884" y="14179"/>
                </a:lnTo>
                <a:lnTo>
                  <a:pt x="191654" y="17181"/>
                </a:lnTo>
                <a:lnTo>
                  <a:pt x="219384" y="25789"/>
                </a:lnTo>
                <a:lnTo>
                  <a:pt x="266335" y="57440"/>
                </a:lnTo>
                <a:lnTo>
                  <a:pt x="297986" y="104388"/>
                </a:lnTo>
                <a:lnTo>
                  <a:pt x="309596" y="161884"/>
                </a:lnTo>
                <a:lnTo>
                  <a:pt x="306595" y="191654"/>
                </a:lnTo>
                <a:lnTo>
                  <a:pt x="284368" y="244476"/>
                </a:lnTo>
                <a:lnTo>
                  <a:pt x="244477" y="284367"/>
                </a:lnTo>
                <a:lnTo>
                  <a:pt x="191654" y="306593"/>
                </a:lnTo>
                <a:lnTo>
                  <a:pt x="161884" y="309595"/>
                </a:lnTo>
                <a:lnTo>
                  <a:pt x="227585" y="309595"/>
                </a:lnTo>
                <a:lnTo>
                  <a:pt x="276360" y="276360"/>
                </a:lnTo>
                <a:lnTo>
                  <a:pt x="311053" y="224899"/>
                </a:lnTo>
                <a:lnTo>
                  <a:pt x="323776" y="161884"/>
                </a:lnTo>
                <a:lnTo>
                  <a:pt x="320487" y="129261"/>
                </a:lnTo>
                <a:lnTo>
                  <a:pt x="311053" y="98874"/>
                </a:lnTo>
                <a:lnTo>
                  <a:pt x="296127" y="71375"/>
                </a:lnTo>
                <a:lnTo>
                  <a:pt x="276360" y="47415"/>
                </a:lnTo>
                <a:lnTo>
                  <a:pt x="252400" y="27648"/>
                </a:lnTo>
                <a:lnTo>
                  <a:pt x="227584" y="14179"/>
                </a:lnTo>
                <a:close/>
              </a:path>
            </a:pathLst>
          </a:custGeom>
          <a:solidFill>
            <a:srgbClr val="5F6B5B"/>
          </a:solidFill>
        </p:spPr>
        <p:txBody>
          <a:bodyPr wrap="square" lIns="0" tIns="0" rIns="0" bIns="0" rtlCol="0"/>
          <a:lstStyle/>
          <a:p>
            <a:endParaRPr/>
          </a:p>
        </p:txBody>
      </p:sp>
      <p:sp>
        <p:nvSpPr>
          <p:cNvPr id="118" name="object 24">
            <a:extLst>
              <a:ext uri="{FF2B5EF4-FFF2-40B4-BE49-F238E27FC236}">
                <a16:creationId xmlns:a16="http://schemas.microsoft.com/office/drawing/2014/main" id="{7AC444F8-3FD7-041F-959A-9AAC87D820FF}"/>
              </a:ext>
            </a:extLst>
          </p:cNvPr>
          <p:cNvSpPr/>
          <p:nvPr/>
        </p:nvSpPr>
        <p:spPr>
          <a:xfrm>
            <a:off x="6094501" y="6189269"/>
            <a:ext cx="339725" cy="142875"/>
          </a:xfrm>
          <a:custGeom>
            <a:avLst/>
            <a:gdLst/>
            <a:ahLst/>
            <a:cxnLst/>
            <a:rect l="l" t="t" r="r" b="b"/>
            <a:pathLst>
              <a:path w="339725" h="142875">
                <a:moveTo>
                  <a:pt x="35750" y="142443"/>
                </a:moveTo>
                <a:lnTo>
                  <a:pt x="27292" y="124244"/>
                </a:lnTo>
                <a:lnTo>
                  <a:pt x="26581" y="122720"/>
                </a:lnTo>
                <a:lnTo>
                  <a:pt x="27559" y="122313"/>
                </a:lnTo>
                <a:lnTo>
                  <a:pt x="34036" y="113550"/>
                </a:lnTo>
                <a:lnTo>
                  <a:pt x="34137" y="113220"/>
                </a:lnTo>
                <a:lnTo>
                  <a:pt x="34302" y="111683"/>
                </a:lnTo>
                <a:lnTo>
                  <a:pt x="34353" y="105841"/>
                </a:lnTo>
                <a:lnTo>
                  <a:pt x="34201" y="104698"/>
                </a:lnTo>
                <a:lnTo>
                  <a:pt x="34099" y="103987"/>
                </a:lnTo>
                <a:lnTo>
                  <a:pt x="33997" y="103225"/>
                </a:lnTo>
                <a:lnTo>
                  <a:pt x="33629" y="102222"/>
                </a:lnTo>
                <a:lnTo>
                  <a:pt x="32524" y="99148"/>
                </a:lnTo>
                <a:lnTo>
                  <a:pt x="31521" y="97561"/>
                </a:lnTo>
                <a:lnTo>
                  <a:pt x="28956" y="95250"/>
                </a:lnTo>
                <a:lnTo>
                  <a:pt x="27470" y="94449"/>
                </a:lnTo>
                <a:lnTo>
                  <a:pt x="24384" y="93599"/>
                </a:lnTo>
                <a:lnTo>
                  <a:pt x="24384" y="106514"/>
                </a:lnTo>
                <a:lnTo>
                  <a:pt x="24384" y="111683"/>
                </a:lnTo>
                <a:lnTo>
                  <a:pt x="23901" y="113220"/>
                </a:lnTo>
                <a:lnTo>
                  <a:pt x="23799" y="113550"/>
                </a:lnTo>
                <a:lnTo>
                  <a:pt x="23393" y="114287"/>
                </a:lnTo>
                <a:lnTo>
                  <a:pt x="22326" y="115392"/>
                </a:lnTo>
                <a:lnTo>
                  <a:pt x="21704" y="115785"/>
                </a:lnTo>
                <a:lnTo>
                  <a:pt x="19723" y="116408"/>
                </a:lnTo>
                <a:lnTo>
                  <a:pt x="9842" y="116408"/>
                </a:lnTo>
                <a:lnTo>
                  <a:pt x="9842" y="102222"/>
                </a:lnTo>
                <a:lnTo>
                  <a:pt x="20294" y="102222"/>
                </a:lnTo>
                <a:lnTo>
                  <a:pt x="24384" y="106514"/>
                </a:lnTo>
                <a:lnTo>
                  <a:pt x="24384" y="93599"/>
                </a:lnTo>
                <a:lnTo>
                  <a:pt x="24104" y="93510"/>
                </a:lnTo>
                <a:lnTo>
                  <a:pt x="22288" y="93281"/>
                </a:lnTo>
                <a:lnTo>
                  <a:pt x="0" y="93281"/>
                </a:lnTo>
                <a:lnTo>
                  <a:pt x="0" y="142443"/>
                </a:lnTo>
                <a:lnTo>
                  <a:pt x="9842" y="142443"/>
                </a:lnTo>
                <a:lnTo>
                  <a:pt x="9842" y="124244"/>
                </a:lnTo>
                <a:lnTo>
                  <a:pt x="17805" y="124244"/>
                </a:lnTo>
                <a:lnTo>
                  <a:pt x="25717" y="142443"/>
                </a:lnTo>
                <a:lnTo>
                  <a:pt x="35750" y="142443"/>
                </a:lnTo>
                <a:close/>
              </a:path>
              <a:path w="339725" h="142875">
                <a:moveTo>
                  <a:pt x="74155" y="94145"/>
                </a:moveTo>
                <a:lnTo>
                  <a:pt x="70612" y="93827"/>
                </a:lnTo>
                <a:lnTo>
                  <a:pt x="59143" y="93332"/>
                </a:lnTo>
                <a:lnTo>
                  <a:pt x="51612" y="93281"/>
                </a:lnTo>
                <a:lnTo>
                  <a:pt x="50304" y="93459"/>
                </a:lnTo>
                <a:lnTo>
                  <a:pt x="41668" y="102336"/>
                </a:lnTo>
                <a:lnTo>
                  <a:pt x="41668" y="134480"/>
                </a:lnTo>
                <a:lnTo>
                  <a:pt x="53619" y="142786"/>
                </a:lnTo>
                <a:lnTo>
                  <a:pt x="58089" y="142735"/>
                </a:lnTo>
                <a:lnTo>
                  <a:pt x="70040" y="142176"/>
                </a:lnTo>
                <a:lnTo>
                  <a:pt x="74155" y="141782"/>
                </a:lnTo>
                <a:lnTo>
                  <a:pt x="74155" y="133540"/>
                </a:lnTo>
                <a:lnTo>
                  <a:pt x="54902" y="133540"/>
                </a:lnTo>
                <a:lnTo>
                  <a:pt x="54229" y="133426"/>
                </a:lnTo>
                <a:lnTo>
                  <a:pt x="52946" y="132930"/>
                </a:lnTo>
                <a:lnTo>
                  <a:pt x="52438" y="132499"/>
                </a:lnTo>
                <a:lnTo>
                  <a:pt x="51689" y="131203"/>
                </a:lnTo>
                <a:lnTo>
                  <a:pt x="51498" y="130314"/>
                </a:lnTo>
                <a:lnTo>
                  <a:pt x="51498" y="122389"/>
                </a:lnTo>
                <a:lnTo>
                  <a:pt x="70967" y="121843"/>
                </a:lnTo>
                <a:lnTo>
                  <a:pt x="70967" y="114084"/>
                </a:lnTo>
                <a:lnTo>
                  <a:pt x="51498" y="113550"/>
                </a:lnTo>
                <a:lnTo>
                  <a:pt x="51498" y="105067"/>
                </a:lnTo>
                <a:lnTo>
                  <a:pt x="51879" y="104038"/>
                </a:lnTo>
                <a:lnTo>
                  <a:pt x="53378" y="102717"/>
                </a:lnTo>
                <a:lnTo>
                  <a:pt x="54444" y="102387"/>
                </a:lnTo>
                <a:lnTo>
                  <a:pt x="74155" y="102387"/>
                </a:lnTo>
                <a:lnTo>
                  <a:pt x="74155" y="94145"/>
                </a:lnTo>
                <a:close/>
              </a:path>
              <a:path w="339725" h="142875">
                <a:moveTo>
                  <a:pt x="113220" y="123532"/>
                </a:moveTo>
                <a:lnTo>
                  <a:pt x="103098" y="113347"/>
                </a:lnTo>
                <a:lnTo>
                  <a:pt x="93383" y="113347"/>
                </a:lnTo>
                <a:lnTo>
                  <a:pt x="91935" y="112966"/>
                </a:lnTo>
                <a:lnTo>
                  <a:pt x="89992" y="111467"/>
                </a:lnTo>
                <a:lnTo>
                  <a:pt x="89496" y="110223"/>
                </a:lnTo>
                <a:lnTo>
                  <a:pt x="89496" y="105702"/>
                </a:lnTo>
                <a:lnTo>
                  <a:pt x="95631" y="101727"/>
                </a:lnTo>
                <a:lnTo>
                  <a:pt x="101587" y="101790"/>
                </a:lnTo>
                <a:lnTo>
                  <a:pt x="110896" y="102311"/>
                </a:lnTo>
                <a:lnTo>
                  <a:pt x="110896" y="94538"/>
                </a:lnTo>
                <a:lnTo>
                  <a:pt x="109702" y="94272"/>
                </a:lnTo>
                <a:lnTo>
                  <a:pt x="104952" y="93535"/>
                </a:lnTo>
                <a:lnTo>
                  <a:pt x="97828" y="92887"/>
                </a:lnTo>
                <a:lnTo>
                  <a:pt x="90919" y="92887"/>
                </a:lnTo>
                <a:lnTo>
                  <a:pt x="86995" y="93992"/>
                </a:lnTo>
                <a:lnTo>
                  <a:pt x="81508" y="98425"/>
                </a:lnTo>
                <a:lnTo>
                  <a:pt x="80137" y="101917"/>
                </a:lnTo>
                <a:lnTo>
                  <a:pt x="80137" y="114058"/>
                </a:lnTo>
                <a:lnTo>
                  <a:pt x="81381" y="117563"/>
                </a:lnTo>
                <a:lnTo>
                  <a:pt x="86385" y="121678"/>
                </a:lnTo>
                <a:lnTo>
                  <a:pt x="89992" y="122720"/>
                </a:lnTo>
                <a:lnTo>
                  <a:pt x="100457" y="122720"/>
                </a:lnTo>
                <a:lnTo>
                  <a:pt x="101688" y="123101"/>
                </a:lnTo>
                <a:lnTo>
                  <a:pt x="103416" y="124650"/>
                </a:lnTo>
                <a:lnTo>
                  <a:pt x="103847" y="125768"/>
                </a:lnTo>
                <a:lnTo>
                  <a:pt x="103847" y="130314"/>
                </a:lnTo>
                <a:lnTo>
                  <a:pt x="97358" y="134010"/>
                </a:lnTo>
                <a:lnTo>
                  <a:pt x="88684" y="133896"/>
                </a:lnTo>
                <a:lnTo>
                  <a:pt x="80733" y="133413"/>
                </a:lnTo>
                <a:lnTo>
                  <a:pt x="80733" y="141185"/>
                </a:lnTo>
                <a:lnTo>
                  <a:pt x="81749" y="141452"/>
                </a:lnTo>
                <a:lnTo>
                  <a:pt x="85356" y="142074"/>
                </a:lnTo>
                <a:lnTo>
                  <a:pt x="90843" y="142684"/>
                </a:lnTo>
                <a:lnTo>
                  <a:pt x="96151" y="142849"/>
                </a:lnTo>
                <a:lnTo>
                  <a:pt x="99555" y="142849"/>
                </a:lnTo>
                <a:lnTo>
                  <a:pt x="113220" y="132613"/>
                </a:lnTo>
                <a:lnTo>
                  <a:pt x="113220" y="123532"/>
                </a:lnTo>
                <a:close/>
              </a:path>
              <a:path w="339725" h="142875">
                <a:moveTo>
                  <a:pt x="120230" y="0"/>
                </a:moveTo>
                <a:lnTo>
                  <a:pt x="110070" y="0"/>
                </a:lnTo>
                <a:lnTo>
                  <a:pt x="102158" y="34683"/>
                </a:lnTo>
                <a:lnTo>
                  <a:pt x="92989" y="0"/>
                </a:lnTo>
                <a:lnTo>
                  <a:pt x="83959" y="0"/>
                </a:lnTo>
                <a:lnTo>
                  <a:pt x="74726" y="34683"/>
                </a:lnTo>
                <a:lnTo>
                  <a:pt x="66814" y="0"/>
                </a:lnTo>
                <a:lnTo>
                  <a:pt x="56642" y="0"/>
                </a:lnTo>
                <a:lnTo>
                  <a:pt x="68402" y="49161"/>
                </a:lnTo>
                <a:lnTo>
                  <a:pt x="78435" y="49161"/>
                </a:lnTo>
                <a:lnTo>
                  <a:pt x="88468" y="14478"/>
                </a:lnTo>
                <a:lnTo>
                  <a:pt x="98437" y="49161"/>
                </a:lnTo>
                <a:lnTo>
                  <a:pt x="108470" y="49161"/>
                </a:lnTo>
                <a:lnTo>
                  <a:pt x="120230" y="0"/>
                </a:lnTo>
                <a:close/>
              </a:path>
              <a:path w="339725" h="142875">
                <a:moveTo>
                  <a:pt x="130289" y="93281"/>
                </a:moveTo>
                <a:lnTo>
                  <a:pt x="120459" y="93281"/>
                </a:lnTo>
                <a:lnTo>
                  <a:pt x="120459" y="142443"/>
                </a:lnTo>
                <a:lnTo>
                  <a:pt x="130289" y="142443"/>
                </a:lnTo>
                <a:lnTo>
                  <a:pt x="130289" y="93281"/>
                </a:lnTo>
                <a:close/>
              </a:path>
              <a:path w="339725" h="142875">
                <a:moveTo>
                  <a:pt x="163423" y="49161"/>
                </a:moveTo>
                <a:lnTo>
                  <a:pt x="160185" y="38862"/>
                </a:lnTo>
                <a:lnTo>
                  <a:pt x="157416" y="30035"/>
                </a:lnTo>
                <a:lnTo>
                  <a:pt x="150647" y="8432"/>
                </a:lnTo>
                <a:lnTo>
                  <a:pt x="148005" y="0"/>
                </a:lnTo>
                <a:lnTo>
                  <a:pt x="147739" y="0"/>
                </a:lnTo>
                <a:lnTo>
                  <a:pt x="147739" y="30035"/>
                </a:lnTo>
                <a:lnTo>
                  <a:pt x="135648" y="30035"/>
                </a:lnTo>
                <a:lnTo>
                  <a:pt x="141693" y="8432"/>
                </a:lnTo>
                <a:lnTo>
                  <a:pt x="147739" y="30035"/>
                </a:lnTo>
                <a:lnTo>
                  <a:pt x="147739" y="0"/>
                </a:lnTo>
                <a:lnTo>
                  <a:pt x="135585" y="0"/>
                </a:lnTo>
                <a:lnTo>
                  <a:pt x="120167" y="49161"/>
                </a:lnTo>
                <a:lnTo>
                  <a:pt x="130263" y="49161"/>
                </a:lnTo>
                <a:lnTo>
                  <a:pt x="133324" y="38862"/>
                </a:lnTo>
                <a:lnTo>
                  <a:pt x="150063" y="38862"/>
                </a:lnTo>
                <a:lnTo>
                  <a:pt x="153187" y="49161"/>
                </a:lnTo>
                <a:lnTo>
                  <a:pt x="163423" y="49161"/>
                </a:lnTo>
                <a:close/>
              </a:path>
              <a:path w="339725" h="142875">
                <a:moveTo>
                  <a:pt x="170688" y="123532"/>
                </a:moveTo>
                <a:lnTo>
                  <a:pt x="160566" y="113347"/>
                </a:lnTo>
                <a:lnTo>
                  <a:pt x="150850" y="113347"/>
                </a:lnTo>
                <a:lnTo>
                  <a:pt x="149402" y="112966"/>
                </a:lnTo>
                <a:lnTo>
                  <a:pt x="147459" y="111467"/>
                </a:lnTo>
                <a:lnTo>
                  <a:pt x="146977" y="110223"/>
                </a:lnTo>
                <a:lnTo>
                  <a:pt x="146977" y="105702"/>
                </a:lnTo>
                <a:lnTo>
                  <a:pt x="153111" y="101727"/>
                </a:lnTo>
                <a:lnTo>
                  <a:pt x="159054" y="101790"/>
                </a:lnTo>
                <a:lnTo>
                  <a:pt x="168363" y="102311"/>
                </a:lnTo>
                <a:lnTo>
                  <a:pt x="168363" y="94538"/>
                </a:lnTo>
                <a:lnTo>
                  <a:pt x="167170" y="94272"/>
                </a:lnTo>
                <a:lnTo>
                  <a:pt x="162420" y="93535"/>
                </a:lnTo>
                <a:lnTo>
                  <a:pt x="155295" y="92887"/>
                </a:lnTo>
                <a:lnTo>
                  <a:pt x="148386" y="92887"/>
                </a:lnTo>
                <a:lnTo>
                  <a:pt x="144475" y="93992"/>
                </a:lnTo>
                <a:lnTo>
                  <a:pt x="138976" y="98425"/>
                </a:lnTo>
                <a:lnTo>
                  <a:pt x="137604" y="101917"/>
                </a:lnTo>
                <a:lnTo>
                  <a:pt x="137604" y="114058"/>
                </a:lnTo>
                <a:lnTo>
                  <a:pt x="138861" y="117563"/>
                </a:lnTo>
                <a:lnTo>
                  <a:pt x="143865" y="121678"/>
                </a:lnTo>
                <a:lnTo>
                  <a:pt x="147459" y="122720"/>
                </a:lnTo>
                <a:lnTo>
                  <a:pt x="157937" y="122720"/>
                </a:lnTo>
                <a:lnTo>
                  <a:pt x="159169" y="123101"/>
                </a:lnTo>
                <a:lnTo>
                  <a:pt x="160896" y="124650"/>
                </a:lnTo>
                <a:lnTo>
                  <a:pt x="161328" y="125768"/>
                </a:lnTo>
                <a:lnTo>
                  <a:pt x="161328" y="130314"/>
                </a:lnTo>
                <a:lnTo>
                  <a:pt x="154838" y="134010"/>
                </a:lnTo>
                <a:lnTo>
                  <a:pt x="146151" y="133896"/>
                </a:lnTo>
                <a:lnTo>
                  <a:pt x="138201" y="133413"/>
                </a:lnTo>
                <a:lnTo>
                  <a:pt x="138201" y="141185"/>
                </a:lnTo>
                <a:lnTo>
                  <a:pt x="139217" y="141452"/>
                </a:lnTo>
                <a:lnTo>
                  <a:pt x="142836" y="142074"/>
                </a:lnTo>
                <a:lnTo>
                  <a:pt x="148310" y="142684"/>
                </a:lnTo>
                <a:lnTo>
                  <a:pt x="153619" y="142849"/>
                </a:lnTo>
                <a:lnTo>
                  <a:pt x="157035" y="142849"/>
                </a:lnTo>
                <a:lnTo>
                  <a:pt x="170688" y="132613"/>
                </a:lnTo>
                <a:lnTo>
                  <a:pt x="170688" y="123532"/>
                </a:lnTo>
                <a:close/>
              </a:path>
              <a:path w="339725" h="142875">
                <a:moveTo>
                  <a:pt x="199161" y="0"/>
                </a:moveTo>
                <a:lnTo>
                  <a:pt x="162293" y="0"/>
                </a:lnTo>
                <a:lnTo>
                  <a:pt x="162293" y="8839"/>
                </a:lnTo>
                <a:lnTo>
                  <a:pt x="175780" y="8839"/>
                </a:lnTo>
                <a:lnTo>
                  <a:pt x="175780" y="49161"/>
                </a:lnTo>
                <a:lnTo>
                  <a:pt x="185610" y="49161"/>
                </a:lnTo>
                <a:lnTo>
                  <a:pt x="185610" y="8839"/>
                </a:lnTo>
                <a:lnTo>
                  <a:pt x="199161" y="8839"/>
                </a:lnTo>
                <a:lnTo>
                  <a:pt x="199161" y="0"/>
                </a:lnTo>
                <a:close/>
              </a:path>
              <a:path w="339725" h="142875">
                <a:moveTo>
                  <a:pt x="211620" y="93281"/>
                </a:moveTo>
                <a:lnTo>
                  <a:pt x="174739" y="93281"/>
                </a:lnTo>
                <a:lnTo>
                  <a:pt x="174739" y="102120"/>
                </a:lnTo>
                <a:lnTo>
                  <a:pt x="188239" y="102120"/>
                </a:lnTo>
                <a:lnTo>
                  <a:pt x="188239" y="142443"/>
                </a:lnTo>
                <a:lnTo>
                  <a:pt x="198069" y="142443"/>
                </a:lnTo>
                <a:lnTo>
                  <a:pt x="198069" y="102120"/>
                </a:lnTo>
                <a:lnTo>
                  <a:pt x="211620" y="102120"/>
                </a:lnTo>
                <a:lnTo>
                  <a:pt x="211620" y="93281"/>
                </a:lnTo>
                <a:close/>
              </a:path>
              <a:path w="339725" h="142875">
                <a:moveTo>
                  <a:pt x="236308" y="863"/>
                </a:moveTo>
                <a:lnTo>
                  <a:pt x="232765" y="546"/>
                </a:lnTo>
                <a:lnTo>
                  <a:pt x="221297" y="38"/>
                </a:lnTo>
                <a:lnTo>
                  <a:pt x="213753" y="0"/>
                </a:lnTo>
                <a:lnTo>
                  <a:pt x="212458" y="177"/>
                </a:lnTo>
                <a:lnTo>
                  <a:pt x="203822" y="9055"/>
                </a:lnTo>
                <a:lnTo>
                  <a:pt x="203822" y="41186"/>
                </a:lnTo>
                <a:lnTo>
                  <a:pt x="215773" y="49491"/>
                </a:lnTo>
                <a:lnTo>
                  <a:pt x="220243" y="49453"/>
                </a:lnTo>
                <a:lnTo>
                  <a:pt x="232194" y="48895"/>
                </a:lnTo>
                <a:lnTo>
                  <a:pt x="236308" y="48501"/>
                </a:lnTo>
                <a:lnTo>
                  <a:pt x="236308" y="40259"/>
                </a:lnTo>
                <a:lnTo>
                  <a:pt x="217055" y="40259"/>
                </a:lnTo>
                <a:lnTo>
                  <a:pt x="216382" y="40144"/>
                </a:lnTo>
                <a:lnTo>
                  <a:pt x="215099" y="39649"/>
                </a:lnTo>
                <a:lnTo>
                  <a:pt x="214591" y="39204"/>
                </a:lnTo>
                <a:lnTo>
                  <a:pt x="213842" y="37922"/>
                </a:lnTo>
                <a:lnTo>
                  <a:pt x="213652" y="37020"/>
                </a:lnTo>
                <a:lnTo>
                  <a:pt x="213652" y="29108"/>
                </a:lnTo>
                <a:lnTo>
                  <a:pt x="233121" y="28575"/>
                </a:lnTo>
                <a:lnTo>
                  <a:pt x="233121" y="20789"/>
                </a:lnTo>
                <a:lnTo>
                  <a:pt x="213652" y="20256"/>
                </a:lnTo>
                <a:lnTo>
                  <a:pt x="213652" y="11772"/>
                </a:lnTo>
                <a:lnTo>
                  <a:pt x="214020" y="10769"/>
                </a:lnTo>
                <a:lnTo>
                  <a:pt x="215531" y="9436"/>
                </a:lnTo>
                <a:lnTo>
                  <a:pt x="216598" y="9105"/>
                </a:lnTo>
                <a:lnTo>
                  <a:pt x="236308" y="9105"/>
                </a:lnTo>
                <a:lnTo>
                  <a:pt x="236308" y="863"/>
                </a:lnTo>
                <a:close/>
              </a:path>
              <a:path w="339725" h="142875">
                <a:moveTo>
                  <a:pt x="253746" y="142443"/>
                </a:moveTo>
                <a:lnTo>
                  <a:pt x="250507" y="132143"/>
                </a:lnTo>
                <a:lnTo>
                  <a:pt x="247738" y="123304"/>
                </a:lnTo>
                <a:lnTo>
                  <a:pt x="240969" y="101727"/>
                </a:lnTo>
                <a:lnTo>
                  <a:pt x="238328" y="93281"/>
                </a:lnTo>
                <a:lnTo>
                  <a:pt x="238061" y="93281"/>
                </a:lnTo>
                <a:lnTo>
                  <a:pt x="238061" y="123304"/>
                </a:lnTo>
                <a:lnTo>
                  <a:pt x="225971" y="123304"/>
                </a:lnTo>
                <a:lnTo>
                  <a:pt x="232016" y="101727"/>
                </a:lnTo>
                <a:lnTo>
                  <a:pt x="238061" y="123304"/>
                </a:lnTo>
                <a:lnTo>
                  <a:pt x="238061" y="93281"/>
                </a:lnTo>
                <a:lnTo>
                  <a:pt x="225907" y="93281"/>
                </a:lnTo>
                <a:lnTo>
                  <a:pt x="210489" y="142443"/>
                </a:lnTo>
                <a:lnTo>
                  <a:pt x="220586" y="142443"/>
                </a:lnTo>
                <a:lnTo>
                  <a:pt x="223647" y="132143"/>
                </a:lnTo>
                <a:lnTo>
                  <a:pt x="240385" y="132143"/>
                </a:lnTo>
                <a:lnTo>
                  <a:pt x="243509" y="142443"/>
                </a:lnTo>
                <a:lnTo>
                  <a:pt x="253746" y="142443"/>
                </a:lnTo>
                <a:close/>
              </a:path>
              <a:path w="339725" h="142875">
                <a:moveTo>
                  <a:pt x="279222" y="49161"/>
                </a:moveTo>
                <a:lnTo>
                  <a:pt x="270764" y="30962"/>
                </a:lnTo>
                <a:lnTo>
                  <a:pt x="270052" y="29438"/>
                </a:lnTo>
                <a:lnTo>
                  <a:pt x="271030" y="29032"/>
                </a:lnTo>
                <a:lnTo>
                  <a:pt x="277825" y="12547"/>
                </a:lnTo>
                <a:lnTo>
                  <a:pt x="277672" y="11417"/>
                </a:lnTo>
                <a:lnTo>
                  <a:pt x="277571" y="10706"/>
                </a:lnTo>
                <a:lnTo>
                  <a:pt x="277469" y="9944"/>
                </a:lnTo>
                <a:lnTo>
                  <a:pt x="277101" y="8928"/>
                </a:lnTo>
                <a:lnTo>
                  <a:pt x="276009" y="5867"/>
                </a:lnTo>
                <a:lnTo>
                  <a:pt x="274993" y="4267"/>
                </a:lnTo>
                <a:lnTo>
                  <a:pt x="272427" y="1968"/>
                </a:lnTo>
                <a:lnTo>
                  <a:pt x="270941" y="1155"/>
                </a:lnTo>
                <a:lnTo>
                  <a:pt x="267855" y="317"/>
                </a:lnTo>
                <a:lnTo>
                  <a:pt x="267855" y="13233"/>
                </a:lnTo>
                <a:lnTo>
                  <a:pt x="267855" y="18402"/>
                </a:lnTo>
                <a:lnTo>
                  <a:pt x="267373" y="19926"/>
                </a:lnTo>
                <a:lnTo>
                  <a:pt x="267271" y="20256"/>
                </a:lnTo>
                <a:lnTo>
                  <a:pt x="266865" y="21005"/>
                </a:lnTo>
                <a:lnTo>
                  <a:pt x="265798" y="22110"/>
                </a:lnTo>
                <a:lnTo>
                  <a:pt x="265188" y="22504"/>
                </a:lnTo>
                <a:lnTo>
                  <a:pt x="263207" y="23114"/>
                </a:lnTo>
                <a:lnTo>
                  <a:pt x="253314" y="23114"/>
                </a:lnTo>
                <a:lnTo>
                  <a:pt x="253314" y="8928"/>
                </a:lnTo>
                <a:lnTo>
                  <a:pt x="263766" y="8928"/>
                </a:lnTo>
                <a:lnTo>
                  <a:pt x="267855" y="13233"/>
                </a:lnTo>
                <a:lnTo>
                  <a:pt x="267855" y="317"/>
                </a:lnTo>
                <a:lnTo>
                  <a:pt x="267576" y="228"/>
                </a:lnTo>
                <a:lnTo>
                  <a:pt x="265760" y="0"/>
                </a:lnTo>
                <a:lnTo>
                  <a:pt x="243484" y="0"/>
                </a:lnTo>
                <a:lnTo>
                  <a:pt x="243484" y="49161"/>
                </a:lnTo>
                <a:lnTo>
                  <a:pt x="253314" y="49161"/>
                </a:lnTo>
                <a:lnTo>
                  <a:pt x="253314" y="30962"/>
                </a:lnTo>
                <a:lnTo>
                  <a:pt x="261289" y="30962"/>
                </a:lnTo>
                <a:lnTo>
                  <a:pt x="269189" y="49161"/>
                </a:lnTo>
                <a:lnTo>
                  <a:pt x="279222" y="49161"/>
                </a:lnTo>
                <a:close/>
              </a:path>
              <a:path w="339725" h="142875">
                <a:moveTo>
                  <a:pt x="297789" y="93281"/>
                </a:moveTo>
                <a:lnTo>
                  <a:pt x="287959" y="93281"/>
                </a:lnTo>
                <a:lnTo>
                  <a:pt x="287959" y="125704"/>
                </a:lnTo>
                <a:lnTo>
                  <a:pt x="267360" y="93281"/>
                </a:lnTo>
                <a:lnTo>
                  <a:pt x="259461" y="93281"/>
                </a:lnTo>
                <a:lnTo>
                  <a:pt x="259461" y="142443"/>
                </a:lnTo>
                <a:lnTo>
                  <a:pt x="269354" y="142443"/>
                </a:lnTo>
                <a:lnTo>
                  <a:pt x="269354" y="110020"/>
                </a:lnTo>
                <a:lnTo>
                  <a:pt x="289890" y="142443"/>
                </a:lnTo>
                <a:lnTo>
                  <a:pt x="297789" y="142443"/>
                </a:lnTo>
                <a:lnTo>
                  <a:pt x="297789" y="93281"/>
                </a:lnTo>
                <a:close/>
              </a:path>
              <a:path w="339725" h="142875">
                <a:moveTo>
                  <a:pt x="339585" y="93281"/>
                </a:moveTo>
                <a:lnTo>
                  <a:pt x="302717" y="93281"/>
                </a:lnTo>
                <a:lnTo>
                  <a:pt x="302717" y="102120"/>
                </a:lnTo>
                <a:lnTo>
                  <a:pt x="316204" y="102120"/>
                </a:lnTo>
                <a:lnTo>
                  <a:pt x="316204" y="142443"/>
                </a:lnTo>
                <a:lnTo>
                  <a:pt x="326034" y="142443"/>
                </a:lnTo>
                <a:lnTo>
                  <a:pt x="326034" y="102120"/>
                </a:lnTo>
                <a:lnTo>
                  <a:pt x="339585" y="102120"/>
                </a:lnTo>
                <a:lnTo>
                  <a:pt x="339585" y="93281"/>
                </a:lnTo>
                <a:close/>
              </a:path>
            </a:pathLst>
          </a:custGeom>
          <a:solidFill>
            <a:srgbClr val="434242"/>
          </a:solidFill>
        </p:spPr>
        <p:txBody>
          <a:bodyPr wrap="square" lIns="0" tIns="0" rIns="0" bIns="0" rtlCol="0"/>
          <a:lstStyle/>
          <a:p>
            <a:endParaRPr/>
          </a:p>
        </p:txBody>
      </p:sp>
      <p:pic>
        <p:nvPicPr>
          <p:cNvPr id="119" name="object 25">
            <a:extLst>
              <a:ext uri="{FF2B5EF4-FFF2-40B4-BE49-F238E27FC236}">
                <a16:creationId xmlns:a16="http://schemas.microsoft.com/office/drawing/2014/main" id="{A2A919C7-71F0-B314-9AFE-9935D38AA1CE}"/>
              </a:ext>
            </a:extLst>
          </p:cNvPr>
          <p:cNvPicPr/>
          <p:nvPr/>
        </p:nvPicPr>
        <p:blipFill>
          <a:blip r:embed="rId13" cstate="print"/>
          <a:stretch>
            <a:fillRect/>
          </a:stretch>
        </p:blipFill>
        <p:spPr>
          <a:xfrm>
            <a:off x="6198982" y="5874230"/>
            <a:ext cx="130269" cy="186811"/>
          </a:xfrm>
          <a:prstGeom prst="rect">
            <a:avLst/>
          </a:prstGeom>
        </p:spPr>
      </p:pic>
      <p:sp>
        <p:nvSpPr>
          <p:cNvPr id="120" name="object 26">
            <a:extLst>
              <a:ext uri="{FF2B5EF4-FFF2-40B4-BE49-F238E27FC236}">
                <a16:creationId xmlns:a16="http://schemas.microsoft.com/office/drawing/2014/main" id="{74DB4B68-B047-2199-174C-01212C5CF05F}"/>
              </a:ext>
            </a:extLst>
          </p:cNvPr>
          <p:cNvSpPr/>
          <p:nvPr/>
        </p:nvSpPr>
        <p:spPr>
          <a:xfrm>
            <a:off x="6109501" y="5812830"/>
            <a:ext cx="309880" cy="309880"/>
          </a:xfrm>
          <a:custGeom>
            <a:avLst/>
            <a:gdLst/>
            <a:ahLst/>
            <a:cxnLst/>
            <a:rect l="l" t="t" r="r" b="b"/>
            <a:pathLst>
              <a:path w="309879" h="309880">
                <a:moveTo>
                  <a:pt x="154804" y="0"/>
                </a:moveTo>
                <a:lnTo>
                  <a:pt x="94547" y="12166"/>
                </a:lnTo>
                <a:lnTo>
                  <a:pt x="45338" y="45337"/>
                </a:lnTo>
                <a:lnTo>
                  <a:pt x="12166" y="94546"/>
                </a:lnTo>
                <a:lnTo>
                  <a:pt x="0" y="154802"/>
                </a:lnTo>
                <a:lnTo>
                  <a:pt x="3146" y="186000"/>
                </a:lnTo>
                <a:lnTo>
                  <a:pt x="26444" y="241353"/>
                </a:lnTo>
                <a:lnTo>
                  <a:pt x="68256" y="283165"/>
                </a:lnTo>
                <a:lnTo>
                  <a:pt x="123609" y="306460"/>
                </a:lnTo>
                <a:lnTo>
                  <a:pt x="154804" y="309606"/>
                </a:lnTo>
                <a:lnTo>
                  <a:pt x="185999" y="306460"/>
                </a:lnTo>
                <a:lnTo>
                  <a:pt x="215057" y="297438"/>
                </a:lnTo>
                <a:lnTo>
                  <a:pt x="217724" y="295991"/>
                </a:lnTo>
                <a:lnTo>
                  <a:pt x="154804" y="295991"/>
                </a:lnTo>
                <a:lnTo>
                  <a:pt x="126349" y="293122"/>
                </a:lnTo>
                <a:lnTo>
                  <a:pt x="75864" y="271879"/>
                </a:lnTo>
                <a:lnTo>
                  <a:pt x="45432" y="244094"/>
                </a:lnTo>
                <a:lnTo>
                  <a:pt x="36983" y="232624"/>
                </a:lnTo>
                <a:lnTo>
                  <a:pt x="62392" y="217954"/>
                </a:lnTo>
                <a:lnTo>
                  <a:pt x="28494" y="217954"/>
                </a:lnTo>
                <a:lnTo>
                  <a:pt x="22152" y="203263"/>
                </a:lnTo>
                <a:lnTo>
                  <a:pt x="17482" y="187765"/>
                </a:lnTo>
                <a:lnTo>
                  <a:pt x="14598" y="171574"/>
                </a:lnTo>
                <a:lnTo>
                  <a:pt x="13611" y="154802"/>
                </a:lnTo>
                <a:lnTo>
                  <a:pt x="16480" y="126345"/>
                </a:lnTo>
                <a:lnTo>
                  <a:pt x="37726" y="75858"/>
                </a:lnTo>
                <a:lnTo>
                  <a:pt x="75861" y="37725"/>
                </a:lnTo>
                <a:lnTo>
                  <a:pt x="126349" y="16479"/>
                </a:lnTo>
                <a:lnTo>
                  <a:pt x="154804" y="13610"/>
                </a:lnTo>
                <a:lnTo>
                  <a:pt x="217719" y="13610"/>
                </a:lnTo>
                <a:lnTo>
                  <a:pt x="215057" y="12166"/>
                </a:lnTo>
                <a:lnTo>
                  <a:pt x="185999" y="3145"/>
                </a:lnTo>
                <a:lnTo>
                  <a:pt x="154804" y="0"/>
                </a:lnTo>
                <a:close/>
              </a:path>
              <a:path w="309879" h="309880">
                <a:moveTo>
                  <a:pt x="295877" y="91669"/>
                </a:moveTo>
                <a:lnTo>
                  <a:pt x="281128" y="91669"/>
                </a:lnTo>
                <a:lnTo>
                  <a:pt x="287461" y="106357"/>
                </a:lnTo>
                <a:lnTo>
                  <a:pt x="292125" y="121850"/>
                </a:lnTo>
                <a:lnTo>
                  <a:pt x="295006" y="138036"/>
                </a:lnTo>
                <a:lnTo>
                  <a:pt x="295992" y="154802"/>
                </a:lnTo>
                <a:lnTo>
                  <a:pt x="293124" y="183259"/>
                </a:lnTo>
                <a:lnTo>
                  <a:pt x="271880" y="233748"/>
                </a:lnTo>
                <a:lnTo>
                  <a:pt x="233748" y="271879"/>
                </a:lnTo>
                <a:lnTo>
                  <a:pt x="183259" y="293122"/>
                </a:lnTo>
                <a:lnTo>
                  <a:pt x="154804" y="295991"/>
                </a:lnTo>
                <a:lnTo>
                  <a:pt x="217724" y="295991"/>
                </a:lnTo>
                <a:lnTo>
                  <a:pt x="264265" y="264264"/>
                </a:lnTo>
                <a:lnTo>
                  <a:pt x="297437" y="215057"/>
                </a:lnTo>
                <a:lnTo>
                  <a:pt x="309604" y="154802"/>
                </a:lnTo>
                <a:lnTo>
                  <a:pt x="306458" y="123605"/>
                </a:lnTo>
                <a:lnTo>
                  <a:pt x="297438" y="94546"/>
                </a:lnTo>
                <a:lnTo>
                  <a:pt x="295877" y="91669"/>
                </a:lnTo>
                <a:close/>
              </a:path>
              <a:path w="309879" h="309880">
                <a:moveTo>
                  <a:pt x="217719" y="13610"/>
                </a:moveTo>
                <a:lnTo>
                  <a:pt x="154804" y="13610"/>
                </a:lnTo>
                <a:lnTo>
                  <a:pt x="183259" y="16479"/>
                </a:lnTo>
                <a:lnTo>
                  <a:pt x="209764" y="24707"/>
                </a:lnTo>
                <a:lnTo>
                  <a:pt x="254642" y="54964"/>
                </a:lnTo>
                <a:lnTo>
                  <a:pt x="272642" y="77000"/>
                </a:lnTo>
                <a:lnTo>
                  <a:pt x="28494" y="217954"/>
                </a:lnTo>
                <a:lnTo>
                  <a:pt x="62392" y="217954"/>
                </a:lnTo>
                <a:lnTo>
                  <a:pt x="281128" y="91669"/>
                </a:lnTo>
                <a:lnTo>
                  <a:pt x="295877" y="91669"/>
                </a:lnTo>
                <a:lnTo>
                  <a:pt x="283165" y="68248"/>
                </a:lnTo>
                <a:lnTo>
                  <a:pt x="264265" y="45337"/>
                </a:lnTo>
                <a:lnTo>
                  <a:pt x="241355" y="26438"/>
                </a:lnTo>
                <a:lnTo>
                  <a:pt x="217719" y="13610"/>
                </a:lnTo>
                <a:close/>
              </a:path>
            </a:pathLst>
          </a:custGeom>
          <a:solidFill>
            <a:srgbClr val="5F6B5B"/>
          </a:solidFill>
        </p:spPr>
        <p:txBody>
          <a:bodyPr wrap="square" lIns="0" tIns="0" rIns="0" bIns="0" rtlCol="0"/>
          <a:lstStyle/>
          <a:p>
            <a:endParaRPr/>
          </a:p>
        </p:txBody>
      </p:sp>
      <p:pic>
        <p:nvPicPr>
          <p:cNvPr id="122" name="object 17">
            <a:extLst>
              <a:ext uri="{FF2B5EF4-FFF2-40B4-BE49-F238E27FC236}">
                <a16:creationId xmlns:a16="http://schemas.microsoft.com/office/drawing/2014/main" id="{8B939D57-7653-D54C-5F26-857EC77C938E}"/>
              </a:ext>
            </a:extLst>
          </p:cNvPr>
          <p:cNvPicPr/>
          <p:nvPr/>
        </p:nvPicPr>
        <p:blipFill>
          <a:blip r:embed="rId14" cstate="print"/>
          <a:stretch>
            <a:fillRect/>
          </a:stretch>
        </p:blipFill>
        <p:spPr>
          <a:xfrm>
            <a:off x="706641" y="6566321"/>
            <a:ext cx="1722368" cy="4143545"/>
          </a:xfrm>
          <a:prstGeom prst="rect">
            <a:avLst/>
          </a:prstGeom>
        </p:spPr>
      </p:pic>
      <p:sp>
        <p:nvSpPr>
          <p:cNvPr id="123" name="object 18">
            <a:extLst>
              <a:ext uri="{FF2B5EF4-FFF2-40B4-BE49-F238E27FC236}">
                <a16:creationId xmlns:a16="http://schemas.microsoft.com/office/drawing/2014/main" id="{8DC9FED7-4506-7476-B228-B12B4C81655F}"/>
              </a:ext>
            </a:extLst>
          </p:cNvPr>
          <p:cNvSpPr txBox="1"/>
          <p:nvPr/>
        </p:nvSpPr>
        <p:spPr>
          <a:xfrm>
            <a:off x="872232" y="10982983"/>
            <a:ext cx="982344"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45" dirty="0">
                <a:solidFill>
                  <a:schemeClr val="tx1">
                    <a:lumMod val="95000"/>
                    <a:lumOff val="5000"/>
                  </a:schemeClr>
                </a:solidFill>
                <a:latin typeface="Tahoma"/>
                <a:cs typeface="Tahoma"/>
              </a:rPr>
              <a:t>RS222</a:t>
            </a:r>
            <a:endParaRPr sz="2000" dirty="0">
              <a:solidFill>
                <a:schemeClr val="tx1">
                  <a:lumMod val="95000"/>
                  <a:lumOff val="5000"/>
                </a:schemeClr>
              </a:solidFill>
              <a:latin typeface="Tahoma"/>
              <a:cs typeface="Tahoma"/>
            </a:endParaRPr>
          </a:p>
        </p:txBody>
      </p:sp>
      <p:pic>
        <p:nvPicPr>
          <p:cNvPr id="124" name="object 19">
            <a:extLst>
              <a:ext uri="{FF2B5EF4-FFF2-40B4-BE49-F238E27FC236}">
                <a16:creationId xmlns:a16="http://schemas.microsoft.com/office/drawing/2014/main" id="{0DB44269-664E-D781-45B9-E43A488818E2}"/>
              </a:ext>
            </a:extLst>
          </p:cNvPr>
          <p:cNvPicPr/>
          <p:nvPr/>
        </p:nvPicPr>
        <p:blipFill>
          <a:blip r:embed="rId15" cstate="print"/>
          <a:stretch>
            <a:fillRect/>
          </a:stretch>
        </p:blipFill>
        <p:spPr>
          <a:xfrm>
            <a:off x="2585322" y="6566320"/>
            <a:ext cx="1722368" cy="4143545"/>
          </a:xfrm>
          <a:prstGeom prst="rect">
            <a:avLst/>
          </a:prstGeom>
        </p:spPr>
      </p:pic>
      <p:sp>
        <p:nvSpPr>
          <p:cNvPr id="125" name="object 20">
            <a:extLst>
              <a:ext uri="{FF2B5EF4-FFF2-40B4-BE49-F238E27FC236}">
                <a16:creationId xmlns:a16="http://schemas.microsoft.com/office/drawing/2014/main" id="{DEE9AD84-C51A-B7DF-C178-187ABA7CB533}"/>
              </a:ext>
            </a:extLst>
          </p:cNvPr>
          <p:cNvSpPr txBox="1"/>
          <p:nvPr/>
        </p:nvSpPr>
        <p:spPr>
          <a:xfrm>
            <a:off x="2777999" y="10982983"/>
            <a:ext cx="919480"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125" dirty="0">
                <a:solidFill>
                  <a:schemeClr val="tx1">
                    <a:lumMod val="95000"/>
                    <a:lumOff val="5000"/>
                  </a:schemeClr>
                </a:solidFill>
                <a:latin typeface="Tahoma"/>
                <a:cs typeface="Tahoma"/>
              </a:rPr>
              <a:t>RS223</a:t>
            </a:r>
            <a:endParaRPr sz="2000" dirty="0">
              <a:solidFill>
                <a:schemeClr val="tx1">
                  <a:lumMod val="95000"/>
                  <a:lumOff val="5000"/>
                </a:schemeClr>
              </a:solidFill>
              <a:latin typeface="Tahoma"/>
              <a:cs typeface="Tahoma"/>
            </a:endParaRPr>
          </a:p>
        </p:txBody>
      </p:sp>
      <p:pic>
        <p:nvPicPr>
          <p:cNvPr id="126" name="object 21">
            <a:extLst>
              <a:ext uri="{FF2B5EF4-FFF2-40B4-BE49-F238E27FC236}">
                <a16:creationId xmlns:a16="http://schemas.microsoft.com/office/drawing/2014/main" id="{A8888F56-6649-328D-FAC3-D114463F58C3}"/>
              </a:ext>
            </a:extLst>
          </p:cNvPr>
          <p:cNvPicPr/>
          <p:nvPr/>
        </p:nvPicPr>
        <p:blipFill>
          <a:blip r:embed="rId16" cstate="print"/>
          <a:stretch>
            <a:fillRect/>
          </a:stretch>
        </p:blipFill>
        <p:spPr>
          <a:xfrm>
            <a:off x="4420783" y="6566320"/>
            <a:ext cx="1722368" cy="4143545"/>
          </a:xfrm>
          <a:prstGeom prst="rect">
            <a:avLst/>
          </a:prstGeom>
        </p:spPr>
      </p:pic>
      <p:sp>
        <p:nvSpPr>
          <p:cNvPr id="127" name="object 22">
            <a:extLst>
              <a:ext uri="{FF2B5EF4-FFF2-40B4-BE49-F238E27FC236}">
                <a16:creationId xmlns:a16="http://schemas.microsoft.com/office/drawing/2014/main" id="{94FABDDC-0087-CFAD-01FE-5DF881C3B074}"/>
              </a:ext>
            </a:extLst>
          </p:cNvPr>
          <p:cNvSpPr txBox="1"/>
          <p:nvPr/>
        </p:nvSpPr>
        <p:spPr>
          <a:xfrm>
            <a:off x="4642280" y="10982983"/>
            <a:ext cx="96837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60" dirty="0">
                <a:solidFill>
                  <a:schemeClr val="tx1">
                    <a:lumMod val="95000"/>
                    <a:lumOff val="5000"/>
                  </a:schemeClr>
                </a:solidFill>
                <a:latin typeface="Tahoma"/>
                <a:cs typeface="Tahoma"/>
              </a:rPr>
              <a:t>RS224</a:t>
            </a:r>
            <a:endParaRPr sz="2000" dirty="0">
              <a:solidFill>
                <a:schemeClr val="tx1">
                  <a:lumMod val="95000"/>
                  <a:lumOff val="5000"/>
                </a:schemeClr>
              </a:solidFill>
              <a:latin typeface="Tahoma"/>
              <a:cs typeface="Tahoma"/>
            </a:endParaRPr>
          </a:p>
        </p:txBody>
      </p:sp>
      <p:pic>
        <p:nvPicPr>
          <p:cNvPr id="128" name="object 23">
            <a:extLst>
              <a:ext uri="{FF2B5EF4-FFF2-40B4-BE49-F238E27FC236}">
                <a16:creationId xmlns:a16="http://schemas.microsoft.com/office/drawing/2014/main" id="{B78C27D0-2D93-B26B-B434-BCD776052E41}"/>
              </a:ext>
            </a:extLst>
          </p:cNvPr>
          <p:cNvPicPr/>
          <p:nvPr/>
        </p:nvPicPr>
        <p:blipFill>
          <a:blip r:embed="rId17" cstate="print"/>
          <a:stretch>
            <a:fillRect/>
          </a:stretch>
        </p:blipFill>
        <p:spPr>
          <a:xfrm>
            <a:off x="6240532" y="6566320"/>
            <a:ext cx="1722368" cy="4143545"/>
          </a:xfrm>
          <a:prstGeom prst="rect">
            <a:avLst/>
          </a:prstGeom>
        </p:spPr>
      </p:pic>
      <p:sp>
        <p:nvSpPr>
          <p:cNvPr id="129" name="object 24">
            <a:extLst>
              <a:ext uri="{FF2B5EF4-FFF2-40B4-BE49-F238E27FC236}">
                <a16:creationId xmlns:a16="http://schemas.microsoft.com/office/drawing/2014/main" id="{DC2964CB-9FFC-7CAB-2675-66331287E9E6}"/>
              </a:ext>
            </a:extLst>
          </p:cNvPr>
          <p:cNvSpPr txBox="1"/>
          <p:nvPr/>
        </p:nvSpPr>
        <p:spPr>
          <a:xfrm>
            <a:off x="6472786" y="10982983"/>
            <a:ext cx="98488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40" dirty="0">
                <a:solidFill>
                  <a:schemeClr val="tx1">
                    <a:lumMod val="95000"/>
                    <a:lumOff val="5000"/>
                  </a:schemeClr>
                </a:solidFill>
                <a:latin typeface="Tahoma"/>
                <a:cs typeface="Tahoma"/>
              </a:rPr>
              <a:t>RS225</a:t>
            </a:r>
            <a:endParaRPr sz="2000" dirty="0">
              <a:solidFill>
                <a:schemeClr val="tx1">
                  <a:lumMod val="95000"/>
                  <a:lumOff val="5000"/>
                </a:schemeClr>
              </a:solidFill>
              <a:latin typeface="Tahoma"/>
              <a:cs typeface="Tahoma"/>
            </a:endParaRPr>
          </a:p>
        </p:txBody>
      </p:sp>
      <p:pic>
        <p:nvPicPr>
          <p:cNvPr id="2" name="Picture 1">
            <a:extLst>
              <a:ext uri="{FF2B5EF4-FFF2-40B4-BE49-F238E27FC236}">
                <a16:creationId xmlns:a16="http://schemas.microsoft.com/office/drawing/2014/main" id="{FECDA7C2-21F5-31B4-16F9-0EBD4BAC2B4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4" name="TextBox 3">
            <a:extLst>
              <a:ext uri="{FF2B5EF4-FFF2-40B4-BE49-F238E27FC236}">
                <a16:creationId xmlns:a16="http://schemas.microsoft.com/office/drawing/2014/main" id="{CCA9D127-972E-BD30-86F1-434EFEE822B5}"/>
              </a:ext>
            </a:extLst>
          </p:cNvPr>
          <p:cNvSpPr txBox="1"/>
          <p:nvPr/>
        </p:nvSpPr>
        <p:spPr>
          <a:xfrm>
            <a:off x="815543" y="860790"/>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6F182D46-C5AA-2ADD-A0DA-3EA78E07BF4A}"/>
              </a:ext>
            </a:extLst>
          </p:cNvPr>
          <p:cNvPicPr/>
          <p:nvPr/>
        </p:nvPicPr>
        <p:blipFill>
          <a:blip r:embed="rId2" cstate="print"/>
          <a:stretch>
            <a:fillRect/>
          </a:stretch>
        </p:blipFill>
        <p:spPr>
          <a:xfrm>
            <a:off x="677570" y="1491239"/>
            <a:ext cx="7209129" cy="4438151"/>
          </a:xfrm>
          <a:prstGeom prst="rect">
            <a:avLst/>
          </a:prstGeom>
        </p:spPr>
      </p:pic>
      <p:sp>
        <p:nvSpPr>
          <p:cNvPr id="4" name="object 4">
            <a:extLst>
              <a:ext uri="{FF2B5EF4-FFF2-40B4-BE49-F238E27FC236}">
                <a16:creationId xmlns:a16="http://schemas.microsoft.com/office/drawing/2014/main" id="{6E560AA9-0BB9-C6D8-B4CA-839F7E98C734}"/>
              </a:ext>
            </a:extLst>
          </p:cNvPr>
          <p:cNvSpPr/>
          <p:nvPr/>
        </p:nvSpPr>
        <p:spPr>
          <a:xfrm>
            <a:off x="1025982" y="6200671"/>
            <a:ext cx="130175" cy="146685"/>
          </a:xfrm>
          <a:custGeom>
            <a:avLst/>
            <a:gdLst/>
            <a:ahLst/>
            <a:cxnLst/>
            <a:rect l="l" t="t" r="r" b="b"/>
            <a:pathLst>
              <a:path w="130175" h="146684">
                <a:moveTo>
                  <a:pt x="91135" y="129540"/>
                </a:moveTo>
                <a:lnTo>
                  <a:pt x="19367" y="129540"/>
                </a:lnTo>
                <a:lnTo>
                  <a:pt x="19367" y="0"/>
                </a:lnTo>
                <a:lnTo>
                  <a:pt x="0" y="0"/>
                </a:lnTo>
                <a:lnTo>
                  <a:pt x="0" y="129540"/>
                </a:lnTo>
                <a:lnTo>
                  <a:pt x="0" y="146050"/>
                </a:lnTo>
                <a:lnTo>
                  <a:pt x="91135" y="146050"/>
                </a:lnTo>
                <a:lnTo>
                  <a:pt x="91135" y="129540"/>
                </a:lnTo>
                <a:close/>
              </a:path>
              <a:path w="130175" h="146684">
                <a:moveTo>
                  <a:pt x="129895" y="40576"/>
                </a:moveTo>
                <a:lnTo>
                  <a:pt x="111963" y="40576"/>
                </a:lnTo>
                <a:lnTo>
                  <a:pt x="111963" y="146380"/>
                </a:lnTo>
                <a:lnTo>
                  <a:pt x="129895" y="146380"/>
                </a:lnTo>
                <a:lnTo>
                  <a:pt x="129895" y="40576"/>
                </a:lnTo>
                <a:close/>
              </a:path>
              <a:path w="130175" h="146684">
                <a:moveTo>
                  <a:pt x="129895" y="419"/>
                </a:moveTo>
                <a:lnTo>
                  <a:pt x="111963" y="419"/>
                </a:lnTo>
                <a:lnTo>
                  <a:pt x="111963" y="20802"/>
                </a:lnTo>
                <a:lnTo>
                  <a:pt x="129895" y="20802"/>
                </a:lnTo>
                <a:lnTo>
                  <a:pt x="129895" y="419"/>
                </a:lnTo>
                <a:close/>
              </a:path>
            </a:pathLst>
          </a:custGeom>
          <a:solidFill>
            <a:srgbClr val="434242"/>
          </a:solidFill>
        </p:spPr>
        <p:txBody>
          <a:bodyPr wrap="square" lIns="0" tIns="0" rIns="0" bIns="0" rtlCol="0"/>
          <a:lstStyle/>
          <a:p>
            <a:endParaRPr/>
          </a:p>
        </p:txBody>
      </p:sp>
      <p:pic>
        <p:nvPicPr>
          <p:cNvPr id="5" name="object 5">
            <a:extLst>
              <a:ext uri="{FF2B5EF4-FFF2-40B4-BE49-F238E27FC236}">
                <a16:creationId xmlns:a16="http://schemas.microsoft.com/office/drawing/2014/main" id="{E2B69187-EF02-629E-684C-3DB0F99498B6}"/>
              </a:ext>
            </a:extLst>
          </p:cNvPr>
          <p:cNvPicPr/>
          <p:nvPr/>
        </p:nvPicPr>
        <p:blipFill>
          <a:blip r:embed="rId3" cstate="print"/>
          <a:stretch>
            <a:fillRect/>
          </a:stretch>
        </p:blipFill>
        <p:spPr>
          <a:xfrm>
            <a:off x="1183241" y="6238999"/>
            <a:ext cx="143517" cy="108046"/>
          </a:xfrm>
          <a:prstGeom prst="rect">
            <a:avLst/>
          </a:prstGeom>
        </p:spPr>
      </p:pic>
      <p:pic>
        <p:nvPicPr>
          <p:cNvPr id="6" name="object 6">
            <a:extLst>
              <a:ext uri="{FF2B5EF4-FFF2-40B4-BE49-F238E27FC236}">
                <a16:creationId xmlns:a16="http://schemas.microsoft.com/office/drawing/2014/main" id="{285C883E-444C-1212-4F6F-064B8F1370B0}"/>
              </a:ext>
            </a:extLst>
          </p:cNvPr>
          <p:cNvPicPr/>
          <p:nvPr/>
        </p:nvPicPr>
        <p:blipFill>
          <a:blip r:embed="rId4" cstate="print"/>
          <a:stretch>
            <a:fillRect/>
          </a:stretch>
        </p:blipFill>
        <p:spPr>
          <a:xfrm>
            <a:off x="1353061" y="6201080"/>
            <a:ext cx="119462" cy="147391"/>
          </a:xfrm>
          <a:prstGeom prst="rect">
            <a:avLst/>
          </a:prstGeom>
        </p:spPr>
      </p:pic>
      <p:pic>
        <p:nvPicPr>
          <p:cNvPr id="7" name="object 7">
            <a:extLst>
              <a:ext uri="{FF2B5EF4-FFF2-40B4-BE49-F238E27FC236}">
                <a16:creationId xmlns:a16="http://schemas.microsoft.com/office/drawing/2014/main" id="{D9AAC449-FD19-162D-049B-601C731B052A}"/>
              </a:ext>
            </a:extLst>
          </p:cNvPr>
          <p:cNvPicPr/>
          <p:nvPr/>
        </p:nvPicPr>
        <p:blipFill>
          <a:blip r:embed="rId5" cstate="print"/>
          <a:stretch>
            <a:fillRect/>
          </a:stretch>
        </p:blipFill>
        <p:spPr>
          <a:xfrm>
            <a:off x="1494367" y="6238999"/>
            <a:ext cx="301961" cy="110289"/>
          </a:xfrm>
          <a:prstGeom prst="rect">
            <a:avLst/>
          </a:prstGeom>
        </p:spPr>
      </p:pic>
      <p:sp>
        <p:nvSpPr>
          <p:cNvPr id="8" name="object 8">
            <a:extLst>
              <a:ext uri="{FF2B5EF4-FFF2-40B4-BE49-F238E27FC236}">
                <a16:creationId xmlns:a16="http://schemas.microsoft.com/office/drawing/2014/main" id="{88DA853A-35C4-704F-C7F4-1FD65E5F53EB}"/>
              </a:ext>
            </a:extLst>
          </p:cNvPr>
          <p:cNvSpPr/>
          <p:nvPr/>
        </p:nvSpPr>
        <p:spPr>
          <a:xfrm>
            <a:off x="1015594" y="6415009"/>
            <a:ext cx="159385" cy="146685"/>
          </a:xfrm>
          <a:custGeom>
            <a:avLst/>
            <a:gdLst/>
            <a:ahLst/>
            <a:cxnLst/>
            <a:rect l="l" t="t" r="r" b="b"/>
            <a:pathLst>
              <a:path w="159384" h="146684">
                <a:moveTo>
                  <a:pt x="115785" y="292"/>
                </a:moveTo>
                <a:lnTo>
                  <a:pt x="0" y="292"/>
                </a:lnTo>
                <a:lnTo>
                  <a:pt x="0" y="24422"/>
                </a:lnTo>
                <a:lnTo>
                  <a:pt x="43218" y="24422"/>
                </a:lnTo>
                <a:lnTo>
                  <a:pt x="43218" y="146342"/>
                </a:lnTo>
                <a:lnTo>
                  <a:pt x="72771" y="146342"/>
                </a:lnTo>
                <a:lnTo>
                  <a:pt x="72771" y="24422"/>
                </a:lnTo>
                <a:lnTo>
                  <a:pt x="115785" y="24422"/>
                </a:lnTo>
                <a:lnTo>
                  <a:pt x="115785" y="292"/>
                </a:lnTo>
                <a:close/>
              </a:path>
              <a:path w="159384" h="146684">
                <a:moveTo>
                  <a:pt x="158978" y="0"/>
                </a:moveTo>
                <a:lnTo>
                  <a:pt x="131051" y="0"/>
                </a:lnTo>
                <a:lnTo>
                  <a:pt x="131051" y="25895"/>
                </a:lnTo>
                <a:lnTo>
                  <a:pt x="158978" y="25895"/>
                </a:lnTo>
                <a:lnTo>
                  <a:pt x="158978" y="0"/>
                </a:lnTo>
                <a:close/>
              </a:path>
            </a:pathLst>
          </a:custGeom>
          <a:solidFill>
            <a:srgbClr val="5F6B5B"/>
          </a:solidFill>
        </p:spPr>
        <p:txBody>
          <a:bodyPr wrap="square" lIns="0" tIns="0" rIns="0" bIns="0" rtlCol="0"/>
          <a:lstStyle/>
          <a:p>
            <a:endParaRPr/>
          </a:p>
        </p:txBody>
      </p:sp>
      <p:pic>
        <p:nvPicPr>
          <p:cNvPr id="9" name="object 9">
            <a:extLst>
              <a:ext uri="{FF2B5EF4-FFF2-40B4-BE49-F238E27FC236}">
                <a16:creationId xmlns:a16="http://schemas.microsoft.com/office/drawing/2014/main" id="{575B2D35-C90D-28EF-0923-1BD275C21D5E}"/>
              </a:ext>
            </a:extLst>
          </p:cNvPr>
          <p:cNvPicPr/>
          <p:nvPr/>
        </p:nvPicPr>
        <p:blipFill>
          <a:blip r:embed="rId6" cstate="print"/>
          <a:stretch>
            <a:fillRect/>
          </a:stretch>
        </p:blipFill>
        <p:spPr>
          <a:xfrm>
            <a:off x="1876821" y="6200672"/>
            <a:ext cx="1008514" cy="403115"/>
          </a:xfrm>
          <a:prstGeom prst="rect">
            <a:avLst/>
          </a:prstGeom>
        </p:spPr>
      </p:pic>
      <p:sp>
        <p:nvSpPr>
          <p:cNvPr id="10" name="object 10">
            <a:extLst>
              <a:ext uri="{FF2B5EF4-FFF2-40B4-BE49-F238E27FC236}">
                <a16:creationId xmlns:a16="http://schemas.microsoft.com/office/drawing/2014/main" id="{1A00F143-8511-5240-DC6A-CD97D36D5C34}"/>
              </a:ext>
            </a:extLst>
          </p:cNvPr>
          <p:cNvSpPr/>
          <p:nvPr/>
        </p:nvSpPr>
        <p:spPr>
          <a:xfrm>
            <a:off x="1146647" y="6455172"/>
            <a:ext cx="27940" cy="106045"/>
          </a:xfrm>
          <a:custGeom>
            <a:avLst/>
            <a:gdLst/>
            <a:ahLst/>
            <a:cxnLst/>
            <a:rect l="l" t="t" r="r" b="b"/>
            <a:pathLst>
              <a:path w="27940" h="106044">
                <a:moveTo>
                  <a:pt x="27928" y="0"/>
                </a:moveTo>
                <a:lnTo>
                  <a:pt x="0" y="0"/>
                </a:lnTo>
                <a:lnTo>
                  <a:pt x="0" y="105803"/>
                </a:lnTo>
                <a:lnTo>
                  <a:pt x="27928" y="105803"/>
                </a:lnTo>
                <a:lnTo>
                  <a:pt x="27928" y="0"/>
                </a:lnTo>
                <a:close/>
              </a:path>
            </a:pathLst>
          </a:custGeom>
          <a:solidFill>
            <a:srgbClr val="5F6B5B"/>
          </a:solidFill>
        </p:spPr>
        <p:txBody>
          <a:bodyPr wrap="square" lIns="0" tIns="0" rIns="0" bIns="0" rtlCol="0"/>
          <a:lstStyle/>
          <a:p>
            <a:endParaRPr/>
          </a:p>
        </p:txBody>
      </p:sp>
      <p:pic>
        <p:nvPicPr>
          <p:cNvPr id="11" name="object 11">
            <a:extLst>
              <a:ext uri="{FF2B5EF4-FFF2-40B4-BE49-F238E27FC236}">
                <a16:creationId xmlns:a16="http://schemas.microsoft.com/office/drawing/2014/main" id="{3A417AFD-7748-3A71-590C-34920C458122}"/>
              </a:ext>
            </a:extLst>
          </p:cNvPr>
          <p:cNvPicPr/>
          <p:nvPr/>
        </p:nvPicPr>
        <p:blipFill>
          <a:blip r:embed="rId7" cstate="print"/>
          <a:stretch>
            <a:fillRect/>
          </a:stretch>
        </p:blipFill>
        <p:spPr>
          <a:xfrm>
            <a:off x="1201249" y="6452929"/>
            <a:ext cx="155343" cy="108046"/>
          </a:xfrm>
          <a:prstGeom prst="rect">
            <a:avLst/>
          </a:prstGeom>
        </p:spPr>
      </p:pic>
      <p:pic>
        <p:nvPicPr>
          <p:cNvPr id="12" name="object 12">
            <a:extLst>
              <a:ext uri="{FF2B5EF4-FFF2-40B4-BE49-F238E27FC236}">
                <a16:creationId xmlns:a16="http://schemas.microsoft.com/office/drawing/2014/main" id="{5810C1DF-C072-AC63-6561-7B8CBE8D575D}"/>
              </a:ext>
            </a:extLst>
          </p:cNvPr>
          <p:cNvPicPr/>
          <p:nvPr/>
        </p:nvPicPr>
        <p:blipFill>
          <a:blip r:embed="rId8" cstate="print"/>
          <a:stretch>
            <a:fillRect/>
          </a:stretch>
        </p:blipFill>
        <p:spPr>
          <a:xfrm>
            <a:off x="1376403" y="6452929"/>
            <a:ext cx="98672" cy="110695"/>
          </a:xfrm>
          <a:prstGeom prst="rect">
            <a:avLst/>
          </a:prstGeom>
        </p:spPr>
      </p:pic>
      <p:sp>
        <p:nvSpPr>
          <p:cNvPr id="13" name="object 13">
            <a:extLst>
              <a:ext uri="{FF2B5EF4-FFF2-40B4-BE49-F238E27FC236}">
                <a16:creationId xmlns:a16="http://schemas.microsoft.com/office/drawing/2014/main" id="{04391339-5738-8E38-3650-57F5F3A4C8A6}"/>
              </a:ext>
            </a:extLst>
          </p:cNvPr>
          <p:cNvSpPr/>
          <p:nvPr/>
        </p:nvSpPr>
        <p:spPr>
          <a:xfrm>
            <a:off x="1497938" y="6415009"/>
            <a:ext cx="27940" cy="146050"/>
          </a:xfrm>
          <a:custGeom>
            <a:avLst/>
            <a:gdLst/>
            <a:ahLst/>
            <a:cxnLst/>
            <a:rect l="l" t="t" r="r" b="b"/>
            <a:pathLst>
              <a:path w="27940" h="146050">
                <a:moveTo>
                  <a:pt x="27929" y="0"/>
                </a:moveTo>
                <a:lnTo>
                  <a:pt x="0" y="0"/>
                </a:lnTo>
                <a:lnTo>
                  <a:pt x="0" y="145966"/>
                </a:lnTo>
                <a:lnTo>
                  <a:pt x="27929" y="145966"/>
                </a:lnTo>
                <a:lnTo>
                  <a:pt x="27929" y="0"/>
                </a:lnTo>
                <a:close/>
              </a:path>
            </a:pathLst>
          </a:custGeom>
          <a:solidFill>
            <a:srgbClr val="5F6B5B"/>
          </a:solidFill>
        </p:spPr>
        <p:txBody>
          <a:bodyPr wrap="square" lIns="0" tIns="0" rIns="0" bIns="0" rtlCol="0"/>
          <a:lstStyle/>
          <a:p>
            <a:endParaRPr/>
          </a:p>
        </p:txBody>
      </p:sp>
      <p:pic>
        <p:nvPicPr>
          <p:cNvPr id="14" name="object 14">
            <a:extLst>
              <a:ext uri="{FF2B5EF4-FFF2-40B4-BE49-F238E27FC236}">
                <a16:creationId xmlns:a16="http://schemas.microsoft.com/office/drawing/2014/main" id="{4F43BC04-60F3-D2F7-4554-90921F195132}"/>
              </a:ext>
            </a:extLst>
          </p:cNvPr>
          <p:cNvPicPr/>
          <p:nvPr/>
        </p:nvPicPr>
        <p:blipFill>
          <a:blip r:embed="rId9" cstate="print"/>
          <a:stretch>
            <a:fillRect/>
          </a:stretch>
        </p:blipFill>
        <p:spPr>
          <a:xfrm>
            <a:off x="1546423" y="6452929"/>
            <a:ext cx="323805" cy="110695"/>
          </a:xfrm>
          <a:prstGeom prst="rect">
            <a:avLst/>
          </a:prstGeom>
        </p:spPr>
      </p:pic>
      <p:pic>
        <p:nvPicPr>
          <p:cNvPr id="16" name="object 16">
            <a:extLst>
              <a:ext uri="{FF2B5EF4-FFF2-40B4-BE49-F238E27FC236}">
                <a16:creationId xmlns:a16="http://schemas.microsoft.com/office/drawing/2014/main" id="{C704AD78-4AB7-CE10-D665-68180009F71F}"/>
              </a:ext>
            </a:extLst>
          </p:cNvPr>
          <p:cNvPicPr/>
          <p:nvPr/>
        </p:nvPicPr>
        <p:blipFill>
          <a:blip r:embed="rId10" cstate="print"/>
          <a:stretch>
            <a:fillRect/>
          </a:stretch>
        </p:blipFill>
        <p:spPr>
          <a:xfrm>
            <a:off x="7365822" y="6236958"/>
            <a:ext cx="273116" cy="274298"/>
          </a:xfrm>
          <a:prstGeom prst="rect">
            <a:avLst/>
          </a:prstGeom>
        </p:spPr>
      </p:pic>
      <p:sp>
        <p:nvSpPr>
          <p:cNvPr id="17" name="object 17">
            <a:extLst>
              <a:ext uri="{FF2B5EF4-FFF2-40B4-BE49-F238E27FC236}">
                <a16:creationId xmlns:a16="http://schemas.microsoft.com/office/drawing/2014/main" id="{23387B20-C854-ECAE-4E8D-3A319FB834BB}"/>
              </a:ext>
            </a:extLst>
          </p:cNvPr>
          <p:cNvSpPr/>
          <p:nvPr/>
        </p:nvSpPr>
        <p:spPr>
          <a:xfrm>
            <a:off x="7365511" y="6253564"/>
            <a:ext cx="257810" cy="257810"/>
          </a:xfrm>
          <a:custGeom>
            <a:avLst/>
            <a:gdLst/>
            <a:ahLst/>
            <a:cxnLst/>
            <a:rect l="l" t="t" r="r" b="b"/>
            <a:pathLst>
              <a:path w="257809" h="257809">
                <a:moveTo>
                  <a:pt x="28911" y="0"/>
                </a:moveTo>
                <a:lnTo>
                  <a:pt x="18525" y="0"/>
                </a:lnTo>
                <a:lnTo>
                  <a:pt x="13225" y="6868"/>
                </a:lnTo>
                <a:lnTo>
                  <a:pt x="6864" y="13225"/>
                </a:lnTo>
                <a:lnTo>
                  <a:pt x="0" y="18525"/>
                </a:lnTo>
                <a:lnTo>
                  <a:pt x="0" y="24108"/>
                </a:lnTo>
                <a:lnTo>
                  <a:pt x="0" y="28566"/>
                </a:lnTo>
                <a:lnTo>
                  <a:pt x="4978" y="33966"/>
                </a:lnTo>
                <a:lnTo>
                  <a:pt x="27002" y="63676"/>
                </a:lnTo>
                <a:lnTo>
                  <a:pt x="29775" y="69112"/>
                </a:lnTo>
                <a:lnTo>
                  <a:pt x="40391" y="69112"/>
                </a:lnTo>
                <a:lnTo>
                  <a:pt x="42562" y="64673"/>
                </a:lnTo>
                <a:lnTo>
                  <a:pt x="45535" y="62683"/>
                </a:lnTo>
                <a:lnTo>
                  <a:pt x="133534" y="150407"/>
                </a:lnTo>
                <a:lnTo>
                  <a:pt x="131039" y="154054"/>
                </a:lnTo>
                <a:lnTo>
                  <a:pt x="125895" y="156366"/>
                </a:lnTo>
                <a:lnTo>
                  <a:pt x="125895" y="167547"/>
                </a:lnTo>
                <a:lnTo>
                  <a:pt x="132933" y="172847"/>
                </a:lnTo>
                <a:lnTo>
                  <a:pt x="198621" y="238700"/>
                </a:lnTo>
                <a:lnTo>
                  <a:pt x="210231" y="249969"/>
                </a:lnTo>
                <a:lnTo>
                  <a:pt x="217694" y="255761"/>
                </a:lnTo>
                <a:lnTo>
                  <a:pt x="220729" y="257691"/>
                </a:lnTo>
                <a:lnTo>
                  <a:pt x="235544" y="257691"/>
                </a:lnTo>
                <a:lnTo>
                  <a:pt x="257303" y="231828"/>
                </a:lnTo>
                <a:lnTo>
                  <a:pt x="256204" y="222209"/>
                </a:lnTo>
                <a:lnTo>
                  <a:pt x="253705" y="213396"/>
                </a:lnTo>
                <a:lnTo>
                  <a:pt x="248485" y="209645"/>
                </a:lnTo>
                <a:lnTo>
                  <a:pt x="168407" y="129567"/>
                </a:lnTo>
                <a:lnTo>
                  <a:pt x="166884" y="126434"/>
                </a:lnTo>
                <a:lnTo>
                  <a:pt x="155440" y="126434"/>
                </a:lnTo>
                <a:lnTo>
                  <a:pt x="154054" y="131050"/>
                </a:lnTo>
                <a:lnTo>
                  <a:pt x="150544" y="133402"/>
                </a:lnTo>
                <a:lnTo>
                  <a:pt x="62546" y="45669"/>
                </a:lnTo>
                <a:lnTo>
                  <a:pt x="63982" y="43581"/>
                </a:lnTo>
                <a:lnTo>
                  <a:pt x="72891" y="37562"/>
                </a:lnTo>
                <a:lnTo>
                  <a:pt x="67075" y="29890"/>
                </a:lnTo>
                <a:lnTo>
                  <a:pt x="39537" y="9212"/>
                </a:lnTo>
                <a:lnTo>
                  <a:pt x="34290" y="5645"/>
                </a:lnTo>
                <a:lnTo>
                  <a:pt x="28911" y="0"/>
                </a:lnTo>
                <a:close/>
              </a:path>
            </a:pathLst>
          </a:custGeom>
          <a:solidFill>
            <a:srgbClr val="5F6B5B"/>
          </a:solidFill>
        </p:spPr>
        <p:txBody>
          <a:bodyPr wrap="square" lIns="0" tIns="0" rIns="0" bIns="0" rtlCol="0"/>
          <a:lstStyle/>
          <a:p>
            <a:endParaRPr/>
          </a:p>
        </p:txBody>
      </p:sp>
      <p:sp>
        <p:nvSpPr>
          <p:cNvPr id="18" name="object 18">
            <a:extLst>
              <a:ext uri="{FF2B5EF4-FFF2-40B4-BE49-F238E27FC236}">
                <a16:creationId xmlns:a16="http://schemas.microsoft.com/office/drawing/2014/main" id="{CE22988C-CE04-1937-DECC-02163EA78933}"/>
              </a:ext>
            </a:extLst>
          </p:cNvPr>
          <p:cNvSpPr/>
          <p:nvPr/>
        </p:nvSpPr>
        <p:spPr>
          <a:xfrm>
            <a:off x="5660022" y="6578128"/>
            <a:ext cx="2057400" cy="142240"/>
          </a:xfrm>
          <a:custGeom>
            <a:avLst/>
            <a:gdLst/>
            <a:ahLst/>
            <a:cxnLst/>
            <a:rect l="l" t="t" r="r" b="b"/>
            <a:pathLst>
              <a:path w="2057400" h="142240">
                <a:moveTo>
                  <a:pt x="35979" y="93738"/>
                </a:moveTo>
                <a:lnTo>
                  <a:pt x="0" y="93738"/>
                </a:lnTo>
                <a:lnTo>
                  <a:pt x="0" y="102349"/>
                </a:lnTo>
                <a:lnTo>
                  <a:pt x="13157" y="102349"/>
                </a:lnTo>
                <a:lnTo>
                  <a:pt x="13157" y="141706"/>
                </a:lnTo>
                <a:lnTo>
                  <a:pt x="22758" y="141706"/>
                </a:lnTo>
                <a:lnTo>
                  <a:pt x="22758" y="102349"/>
                </a:lnTo>
                <a:lnTo>
                  <a:pt x="35979" y="102349"/>
                </a:lnTo>
                <a:lnTo>
                  <a:pt x="35979" y="93738"/>
                </a:lnTo>
                <a:close/>
              </a:path>
              <a:path w="2057400" h="142240">
                <a:moveTo>
                  <a:pt x="42367" y="47967"/>
                </a:moveTo>
                <a:lnTo>
                  <a:pt x="34099" y="30213"/>
                </a:lnTo>
                <a:lnTo>
                  <a:pt x="33413" y="28714"/>
                </a:lnTo>
                <a:lnTo>
                  <a:pt x="34366" y="28333"/>
                </a:lnTo>
                <a:lnTo>
                  <a:pt x="35293" y="27825"/>
                </a:lnTo>
                <a:lnTo>
                  <a:pt x="40690" y="19761"/>
                </a:lnTo>
                <a:lnTo>
                  <a:pt x="40779" y="19443"/>
                </a:lnTo>
                <a:lnTo>
                  <a:pt x="40957" y="17957"/>
                </a:lnTo>
                <a:lnTo>
                  <a:pt x="40995" y="12242"/>
                </a:lnTo>
                <a:lnTo>
                  <a:pt x="40843" y="11137"/>
                </a:lnTo>
                <a:lnTo>
                  <a:pt x="40754" y="10439"/>
                </a:lnTo>
                <a:lnTo>
                  <a:pt x="31267" y="317"/>
                </a:lnTo>
                <a:lnTo>
                  <a:pt x="31267" y="12903"/>
                </a:lnTo>
                <a:lnTo>
                  <a:pt x="31267" y="17957"/>
                </a:lnTo>
                <a:lnTo>
                  <a:pt x="26720" y="22555"/>
                </a:lnTo>
                <a:lnTo>
                  <a:pt x="17081" y="22555"/>
                </a:lnTo>
                <a:lnTo>
                  <a:pt x="17081" y="8712"/>
                </a:lnTo>
                <a:lnTo>
                  <a:pt x="27279" y="8712"/>
                </a:lnTo>
                <a:lnTo>
                  <a:pt x="31267" y="12903"/>
                </a:lnTo>
                <a:lnTo>
                  <a:pt x="31267" y="317"/>
                </a:lnTo>
                <a:lnTo>
                  <a:pt x="30988" y="228"/>
                </a:lnTo>
                <a:lnTo>
                  <a:pt x="29222" y="0"/>
                </a:lnTo>
                <a:lnTo>
                  <a:pt x="7480" y="0"/>
                </a:lnTo>
                <a:lnTo>
                  <a:pt x="7480" y="47967"/>
                </a:lnTo>
                <a:lnTo>
                  <a:pt x="17081" y="47967"/>
                </a:lnTo>
                <a:lnTo>
                  <a:pt x="17081" y="30213"/>
                </a:lnTo>
                <a:lnTo>
                  <a:pt x="24853" y="30213"/>
                </a:lnTo>
                <a:lnTo>
                  <a:pt x="32575" y="47967"/>
                </a:lnTo>
                <a:lnTo>
                  <a:pt x="42367" y="47967"/>
                </a:lnTo>
                <a:close/>
              </a:path>
              <a:path w="2057400" h="142240">
                <a:moveTo>
                  <a:pt x="79019" y="123748"/>
                </a:moveTo>
                <a:lnTo>
                  <a:pt x="69329" y="94602"/>
                </a:lnTo>
                <a:lnTo>
                  <a:pt x="69329" y="111569"/>
                </a:lnTo>
                <a:lnTo>
                  <a:pt x="69329" y="123748"/>
                </a:lnTo>
                <a:lnTo>
                  <a:pt x="68757" y="127101"/>
                </a:lnTo>
                <a:lnTo>
                  <a:pt x="68630" y="127850"/>
                </a:lnTo>
                <a:lnTo>
                  <a:pt x="68084" y="129425"/>
                </a:lnTo>
                <a:lnTo>
                  <a:pt x="66573" y="131635"/>
                </a:lnTo>
                <a:lnTo>
                  <a:pt x="65544" y="132397"/>
                </a:lnTo>
                <a:lnTo>
                  <a:pt x="62953" y="133261"/>
                </a:lnTo>
                <a:lnTo>
                  <a:pt x="61163" y="133502"/>
                </a:lnTo>
                <a:lnTo>
                  <a:pt x="57594" y="133502"/>
                </a:lnTo>
                <a:lnTo>
                  <a:pt x="49364" y="123748"/>
                </a:lnTo>
                <a:lnTo>
                  <a:pt x="49390" y="111569"/>
                </a:lnTo>
                <a:lnTo>
                  <a:pt x="55943" y="102095"/>
                </a:lnTo>
                <a:lnTo>
                  <a:pt x="62953" y="102095"/>
                </a:lnTo>
                <a:lnTo>
                  <a:pt x="69329" y="111569"/>
                </a:lnTo>
                <a:lnTo>
                  <a:pt x="69329" y="94602"/>
                </a:lnTo>
                <a:lnTo>
                  <a:pt x="65544" y="93599"/>
                </a:lnTo>
                <a:lnTo>
                  <a:pt x="62661" y="93281"/>
                </a:lnTo>
                <a:lnTo>
                  <a:pt x="56095" y="93281"/>
                </a:lnTo>
                <a:lnTo>
                  <a:pt x="39687" y="123748"/>
                </a:lnTo>
                <a:lnTo>
                  <a:pt x="40017" y="127101"/>
                </a:lnTo>
                <a:lnTo>
                  <a:pt x="56095" y="142100"/>
                </a:lnTo>
                <a:lnTo>
                  <a:pt x="62661" y="142100"/>
                </a:lnTo>
                <a:lnTo>
                  <a:pt x="78676" y="127101"/>
                </a:lnTo>
                <a:lnTo>
                  <a:pt x="79019" y="123748"/>
                </a:lnTo>
                <a:close/>
              </a:path>
              <a:path w="2057400" h="142240">
                <a:moveTo>
                  <a:pt x="79832" y="838"/>
                </a:moveTo>
                <a:lnTo>
                  <a:pt x="76377" y="520"/>
                </a:lnTo>
                <a:lnTo>
                  <a:pt x="65189" y="38"/>
                </a:lnTo>
                <a:lnTo>
                  <a:pt x="57835" y="0"/>
                </a:lnTo>
                <a:lnTo>
                  <a:pt x="56565" y="165"/>
                </a:lnTo>
                <a:lnTo>
                  <a:pt x="48133" y="8839"/>
                </a:lnTo>
                <a:lnTo>
                  <a:pt x="48133" y="40195"/>
                </a:lnTo>
                <a:lnTo>
                  <a:pt x="59804" y="48298"/>
                </a:lnTo>
                <a:lnTo>
                  <a:pt x="64160" y="48247"/>
                </a:lnTo>
                <a:lnTo>
                  <a:pt x="75819" y="47713"/>
                </a:lnTo>
                <a:lnTo>
                  <a:pt x="79832" y="47320"/>
                </a:lnTo>
                <a:lnTo>
                  <a:pt x="79832" y="39281"/>
                </a:lnTo>
                <a:lnTo>
                  <a:pt x="61061" y="39281"/>
                </a:lnTo>
                <a:lnTo>
                  <a:pt x="60401" y="39166"/>
                </a:lnTo>
                <a:lnTo>
                  <a:pt x="59143" y="38684"/>
                </a:lnTo>
                <a:lnTo>
                  <a:pt x="58648" y="38252"/>
                </a:lnTo>
                <a:lnTo>
                  <a:pt x="57912" y="36995"/>
                </a:lnTo>
                <a:lnTo>
                  <a:pt x="57721" y="36131"/>
                </a:lnTo>
                <a:lnTo>
                  <a:pt x="57721" y="28397"/>
                </a:lnTo>
                <a:lnTo>
                  <a:pt x="76720" y="27876"/>
                </a:lnTo>
                <a:lnTo>
                  <a:pt x="76720" y="20294"/>
                </a:lnTo>
                <a:lnTo>
                  <a:pt x="57721" y="19761"/>
                </a:lnTo>
                <a:lnTo>
                  <a:pt x="57721" y="11493"/>
                </a:lnTo>
                <a:lnTo>
                  <a:pt x="58089" y="10502"/>
                </a:lnTo>
                <a:lnTo>
                  <a:pt x="59563" y="9194"/>
                </a:lnTo>
                <a:lnTo>
                  <a:pt x="60604" y="8877"/>
                </a:lnTo>
                <a:lnTo>
                  <a:pt x="79832" y="8877"/>
                </a:lnTo>
                <a:lnTo>
                  <a:pt x="79832" y="838"/>
                </a:lnTo>
                <a:close/>
              </a:path>
              <a:path w="2057400" h="142240">
                <a:moveTo>
                  <a:pt x="125996" y="47967"/>
                </a:moveTo>
                <a:lnTo>
                  <a:pt x="122847" y="37922"/>
                </a:lnTo>
                <a:lnTo>
                  <a:pt x="120142" y="29298"/>
                </a:lnTo>
                <a:lnTo>
                  <a:pt x="113538" y="8229"/>
                </a:lnTo>
                <a:lnTo>
                  <a:pt x="110959" y="0"/>
                </a:lnTo>
                <a:lnTo>
                  <a:pt x="110693" y="0"/>
                </a:lnTo>
                <a:lnTo>
                  <a:pt x="110693" y="29298"/>
                </a:lnTo>
                <a:lnTo>
                  <a:pt x="98894" y="29298"/>
                </a:lnTo>
                <a:lnTo>
                  <a:pt x="104787" y="8229"/>
                </a:lnTo>
                <a:lnTo>
                  <a:pt x="110693" y="29298"/>
                </a:lnTo>
                <a:lnTo>
                  <a:pt x="110693" y="0"/>
                </a:lnTo>
                <a:lnTo>
                  <a:pt x="98831" y="0"/>
                </a:lnTo>
                <a:lnTo>
                  <a:pt x="83794" y="47967"/>
                </a:lnTo>
                <a:lnTo>
                  <a:pt x="93649" y="47967"/>
                </a:lnTo>
                <a:lnTo>
                  <a:pt x="96634" y="37922"/>
                </a:lnTo>
                <a:lnTo>
                  <a:pt x="112966" y="37922"/>
                </a:lnTo>
                <a:lnTo>
                  <a:pt x="116014" y="47967"/>
                </a:lnTo>
                <a:lnTo>
                  <a:pt x="125996" y="47967"/>
                </a:lnTo>
                <a:close/>
              </a:path>
              <a:path w="2057400" h="142240">
                <a:moveTo>
                  <a:pt x="139712" y="93738"/>
                </a:moveTo>
                <a:lnTo>
                  <a:pt x="130048" y="93738"/>
                </a:lnTo>
                <a:lnTo>
                  <a:pt x="130048" y="127990"/>
                </a:lnTo>
                <a:lnTo>
                  <a:pt x="129692" y="129387"/>
                </a:lnTo>
                <a:lnTo>
                  <a:pt x="128270" y="131470"/>
                </a:lnTo>
                <a:lnTo>
                  <a:pt x="127228" y="132219"/>
                </a:lnTo>
                <a:lnTo>
                  <a:pt x="124510" y="133172"/>
                </a:lnTo>
                <a:lnTo>
                  <a:pt x="122872" y="133413"/>
                </a:lnTo>
                <a:lnTo>
                  <a:pt x="119037" y="133413"/>
                </a:lnTo>
                <a:lnTo>
                  <a:pt x="111836" y="127990"/>
                </a:lnTo>
                <a:lnTo>
                  <a:pt x="111836" y="93738"/>
                </a:lnTo>
                <a:lnTo>
                  <a:pt x="102235" y="93738"/>
                </a:lnTo>
                <a:lnTo>
                  <a:pt x="102235" y="129476"/>
                </a:lnTo>
                <a:lnTo>
                  <a:pt x="102704" y="132105"/>
                </a:lnTo>
                <a:lnTo>
                  <a:pt x="118338" y="142036"/>
                </a:lnTo>
                <a:lnTo>
                  <a:pt x="120980" y="142036"/>
                </a:lnTo>
                <a:lnTo>
                  <a:pt x="123659" y="142036"/>
                </a:lnTo>
                <a:lnTo>
                  <a:pt x="139712" y="129476"/>
                </a:lnTo>
                <a:lnTo>
                  <a:pt x="139712" y="93738"/>
                </a:lnTo>
                <a:close/>
              </a:path>
              <a:path w="2057400" h="142240">
                <a:moveTo>
                  <a:pt x="168262" y="20434"/>
                </a:moveTo>
                <a:lnTo>
                  <a:pt x="158673" y="1206"/>
                </a:lnTo>
                <a:lnTo>
                  <a:pt x="158673" y="27355"/>
                </a:lnTo>
                <a:lnTo>
                  <a:pt x="158470" y="29387"/>
                </a:lnTo>
                <a:lnTo>
                  <a:pt x="152552" y="39344"/>
                </a:lnTo>
                <a:lnTo>
                  <a:pt x="140843" y="39344"/>
                </a:lnTo>
                <a:lnTo>
                  <a:pt x="140843" y="8610"/>
                </a:lnTo>
                <a:lnTo>
                  <a:pt x="151904" y="8610"/>
                </a:lnTo>
                <a:lnTo>
                  <a:pt x="158673" y="27355"/>
                </a:lnTo>
                <a:lnTo>
                  <a:pt x="158673" y="1206"/>
                </a:lnTo>
                <a:lnTo>
                  <a:pt x="157480" y="571"/>
                </a:lnTo>
                <a:lnTo>
                  <a:pt x="154787" y="0"/>
                </a:lnTo>
                <a:lnTo>
                  <a:pt x="131254" y="0"/>
                </a:lnTo>
                <a:lnTo>
                  <a:pt x="131254" y="47967"/>
                </a:lnTo>
                <a:lnTo>
                  <a:pt x="155295" y="47967"/>
                </a:lnTo>
                <a:lnTo>
                  <a:pt x="168160" y="30187"/>
                </a:lnTo>
                <a:lnTo>
                  <a:pt x="168262" y="20434"/>
                </a:lnTo>
                <a:close/>
              </a:path>
              <a:path w="2057400" h="142240">
                <a:moveTo>
                  <a:pt x="178485" y="123253"/>
                </a:moveTo>
                <a:lnTo>
                  <a:pt x="168605" y="113309"/>
                </a:lnTo>
                <a:lnTo>
                  <a:pt x="159118" y="113309"/>
                </a:lnTo>
                <a:lnTo>
                  <a:pt x="157708" y="112941"/>
                </a:lnTo>
                <a:lnTo>
                  <a:pt x="155816" y="111480"/>
                </a:lnTo>
                <a:lnTo>
                  <a:pt x="155333" y="110261"/>
                </a:lnTo>
                <a:lnTo>
                  <a:pt x="155333" y="105854"/>
                </a:lnTo>
                <a:lnTo>
                  <a:pt x="161315" y="101968"/>
                </a:lnTo>
                <a:lnTo>
                  <a:pt x="167119" y="102031"/>
                </a:lnTo>
                <a:lnTo>
                  <a:pt x="176212" y="102552"/>
                </a:lnTo>
                <a:lnTo>
                  <a:pt x="176212" y="94957"/>
                </a:lnTo>
                <a:lnTo>
                  <a:pt x="175044" y="94703"/>
                </a:lnTo>
                <a:lnTo>
                  <a:pt x="170408" y="93980"/>
                </a:lnTo>
                <a:lnTo>
                  <a:pt x="163461" y="93345"/>
                </a:lnTo>
                <a:lnTo>
                  <a:pt x="156718" y="93345"/>
                </a:lnTo>
                <a:lnTo>
                  <a:pt x="152895" y="94424"/>
                </a:lnTo>
                <a:lnTo>
                  <a:pt x="147535" y="98742"/>
                </a:lnTo>
                <a:lnTo>
                  <a:pt x="146189" y="102158"/>
                </a:lnTo>
                <a:lnTo>
                  <a:pt x="146189" y="114007"/>
                </a:lnTo>
                <a:lnTo>
                  <a:pt x="147408" y="117436"/>
                </a:lnTo>
                <a:lnTo>
                  <a:pt x="152298" y="121450"/>
                </a:lnTo>
                <a:lnTo>
                  <a:pt x="155816" y="122453"/>
                </a:lnTo>
                <a:lnTo>
                  <a:pt x="166027" y="122453"/>
                </a:lnTo>
                <a:lnTo>
                  <a:pt x="167233" y="122834"/>
                </a:lnTo>
                <a:lnTo>
                  <a:pt x="168922" y="124345"/>
                </a:lnTo>
                <a:lnTo>
                  <a:pt x="169341" y="125437"/>
                </a:lnTo>
                <a:lnTo>
                  <a:pt x="169341" y="129870"/>
                </a:lnTo>
                <a:lnTo>
                  <a:pt x="163004" y="133477"/>
                </a:lnTo>
                <a:lnTo>
                  <a:pt x="154533" y="133362"/>
                </a:lnTo>
                <a:lnTo>
                  <a:pt x="146773" y="132892"/>
                </a:lnTo>
                <a:lnTo>
                  <a:pt x="146773" y="140474"/>
                </a:lnTo>
                <a:lnTo>
                  <a:pt x="148869" y="140957"/>
                </a:lnTo>
                <a:lnTo>
                  <a:pt x="156641" y="141935"/>
                </a:lnTo>
                <a:lnTo>
                  <a:pt x="161823" y="142100"/>
                </a:lnTo>
                <a:lnTo>
                  <a:pt x="165150" y="142100"/>
                </a:lnTo>
                <a:lnTo>
                  <a:pt x="178485" y="132118"/>
                </a:lnTo>
                <a:lnTo>
                  <a:pt x="178485" y="123253"/>
                </a:lnTo>
                <a:close/>
              </a:path>
              <a:path w="2057400" h="142240">
                <a:moveTo>
                  <a:pt x="209765" y="0"/>
                </a:moveTo>
                <a:lnTo>
                  <a:pt x="200164" y="0"/>
                </a:lnTo>
                <a:lnTo>
                  <a:pt x="190766" y="23660"/>
                </a:lnTo>
                <a:lnTo>
                  <a:pt x="181305" y="0"/>
                </a:lnTo>
                <a:lnTo>
                  <a:pt x="171310" y="0"/>
                </a:lnTo>
                <a:lnTo>
                  <a:pt x="185775" y="33451"/>
                </a:lnTo>
                <a:lnTo>
                  <a:pt x="185775" y="47967"/>
                </a:lnTo>
                <a:lnTo>
                  <a:pt x="195364" y="47967"/>
                </a:lnTo>
                <a:lnTo>
                  <a:pt x="195364" y="33451"/>
                </a:lnTo>
                <a:lnTo>
                  <a:pt x="209765" y="0"/>
                </a:lnTo>
                <a:close/>
              </a:path>
              <a:path w="2057400" h="142240">
                <a:moveTo>
                  <a:pt x="217246" y="94576"/>
                </a:moveTo>
                <a:lnTo>
                  <a:pt x="213791" y="94259"/>
                </a:lnTo>
                <a:lnTo>
                  <a:pt x="202603" y="93776"/>
                </a:lnTo>
                <a:lnTo>
                  <a:pt x="195249" y="93738"/>
                </a:lnTo>
                <a:lnTo>
                  <a:pt x="193967" y="93903"/>
                </a:lnTo>
                <a:lnTo>
                  <a:pt x="185547" y="102577"/>
                </a:lnTo>
                <a:lnTo>
                  <a:pt x="185547" y="133934"/>
                </a:lnTo>
                <a:lnTo>
                  <a:pt x="197218" y="142036"/>
                </a:lnTo>
                <a:lnTo>
                  <a:pt x="201574" y="141986"/>
                </a:lnTo>
                <a:lnTo>
                  <a:pt x="213245" y="141452"/>
                </a:lnTo>
                <a:lnTo>
                  <a:pt x="217246" y="141071"/>
                </a:lnTo>
                <a:lnTo>
                  <a:pt x="217246" y="133019"/>
                </a:lnTo>
                <a:lnTo>
                  <a:pt x="198462" y="133019"/>
                </a:lnTo>
                <a:lnTo>
                  <a:pt x="197815" y="132905"/>
                </a:lnTo>
                <a:lnTo>
                  <a:pt x="196557" y="132435"/>
                </a:lnTo>
                <a:lnTo>
                  <a:pt x="196062" y="131991"/>
                </a:lnTo>
                <a:lnTo>
                  <a:pt x="195326" y="130746"/>
                </a:lnTo>
                <a:lnTo>
                  <a:pt x="195148" y="129870"/>
                </a:lnTo>
                <a:lnTo>
                  <a:pt x="195148" y="122135"/>
                </a:lnTo>
                <a:lnTo>
                  <a:pt x="214134" y="121615"/>
                </a:lnTo>
                <a:lnTo>
                  <a:pt x="214134" y="114020"/>
                </a:lnTo>
                <a:lnTo>
                  <a:pt x="195148" y="113512"/>
                </a:lnTo>
                <a:lnTo>
                  <a:pt x="195148" y="105232"/>
                </a:lnTo>
                <a:lnTo>
                  <a:pt x="195503" y="104241"/>
                </a:lnTo>
                <a:lnTo>
                  <a:pt x="196977" y="102933"/>
                </a:lnTo>
                <a:lnTo>
                  <a:pt x="198018" y="102616"/>
                </a:lnTo>
                <a:lnTo>
                  <a:pt x="217246" y="102616"/>
                </a:lnTo>
                <a:lnTo>
                  <a:pt x="217246" y="94576"/>
                </a:lnTo>
                <a:close/>
              </a:path>
              <a:path w="2057400" h="142240">
                <a:moveTo>
                  <a:pt x="1636433" y="91478"/>
                </a:moveTo>
                <a:lnTo>
                  <a:pt x="1626844" y="91478"/>
                </a:lnTo>
                <a:lnTo>
                  <a:pt x="1626844" y="139446"/>
                </a:lnTo>
                <a:lnTo>
                  <a:pt x="1636433" y="139446"/>
                </a:lnTo>
                <a:lnTo>
                  <a:pt x="1636433" y="91478"/>
                </a:lnTo>
                <a:close/>
              </a:path>
              <a:path w="2057400" h="142240">
                <a:moveTo>
                  <a:pt x="1682470" y="91478"/>
                </a:moveTo>
                <a:lnTo>
                  <a:pt x="1672869" y="91478"/>
                </a:lnTo>
                <a:lnTo>
                  <a:pt x="1672869" y="123113"/>
                </a:lnTo>
                <a:lnTo>
                  <a:pt x="1652778" y="91478"/>
                </a:lnTo>
                <a:lnTo>
                  <a:pt x="1645056" y="91478"/>
                </a:lnTo>
                <a:lnTo>
                  <a:pt x="1645056" y="139446"/>
                </a:lnTo>
                <a:lnTo>
                  <a:pt x="1654721" y="139446"/>
                </a:lnTo>
                <a:lnTo>
                  <a:pt x="1654721" y="107810"/>
                </a:lnTo>
                <a:lnTo>
                  <a:pt x="1674749" y="139446"/>
                </a:lnTo>
                <a:lnTo>
                  <a:pt x="1682470" y="139446"/>
                </a:lnTo>
                <a:lnTo>
                  <a:pt x="1682470" y="91478"/>
                </a:lnTo>
                <a:close/>
              </a:path>
              <a:path w="2057400" h="142240">
                <a:moveTo>
                  <a:pt x="1721497" y="120992"/>
                </a:moveTo>
                <a:lnTo>
                  <a:pt x="1711617" y="111048"/>
                </a:lnTo>
                <a:lnTo>
                  <a:pt x="1702130" y="111048"/>
                </a:lnTo>
                <a:lnTo>
                  <a:pt x="1700733" y="110693"/>
                </a:lnTo>
                <a:lnTo>
                  <a:pt x="1698828" y="109220"/>
                </a:lnTo>
                <a:lnTo>
                  <a:pt x="1698345" y="108000"/>
                </a:lnTo>
                <a:lnTo>
                  <a:pt x="1698345" y="103606"/>
                </a:lnTo>
                <a:lnTo>
                  <a:pt x="1704340" y="99707"/>
                </a:lnTo>
                <a:lnTo>
                  <a:pt x="1710143" y="99771"/>
                </a:lnTo>
                <a:lnTo>
                  <a:pt x="1719224" y="100291"/>
                </a:lnTo>
                <a:lnTo>
                  <a:pt x="1719224" y="92710"/>
                </a:lnTo>
                <a:lnTo>
                  <a:pt x="1718056" y="92443"/>
                </a:lnTo>
                <a:lnTo>
                  <a:pt x="1711731" y="91516"/>
                </a:lnTo>
                <a:lnTo>
                  <a:pt x="1706473" y="91084"/>
                </a:lnTo>
                <a:lnTo>
                  <a:pt x="1699729" y="91084"/>
                </a:lnTo>
                <a:lnTo>
                  <a:pt x="1695907" y="92163"/>
                </a:lnTo>
                <a:lnTo>
                  <a:pt x="1690547" y="96481"/>
                </a:lnTo>
                <a:lnTo>
                  <a:pt x="1689201" y="99898"/>
                </a:lnTo>
                <a:lnTo>
                  <a:pt x="1689201" y="111747"/>
                </a:lnTo>
                <a:lnTo>
                  <a:pt x="1690433" y="115176"/>
                </a:lnTo>
                <a:lnTo>
                  <a:pt x="1695310" y="119189"/>
                </a:lnTo>
                <a:lnTo>
                  <a:pt x="1698828" y="120192"/>
                </a:lnTo>
                <a:lnTo>
                  <a:pt x="1709051" y="120192"/>
                </a:lnTo>
                <a:lnTo>
                  <a:pt x="1710245" y="120573"/>
                </a:lnTo>
                <a:lnTo>
                  <a:pt x="1711934" y="122085"/>
                </a:lnTo>
                <a:lnTo>
                  <a:pt x="1712353" y="123177"/>
                </a:lnTo>
                <a:lnTo>
                  <a:pt x="1712353" y="127609"/>
                </a:lnTo>
                <a:lnTo>
                  <a:pt x="1706029" y="131216"/>
                </a:lnTo>
                <a:lnTo>
                  <a:pt x="1697545" y="131114"/>
                </a:lnTo>
                <a:lnTo>
                  <a:pt x="1689785" y="130632"/>
                </a:lnTo>
                <a:lnTo>
                  <a:pt x="1689785" y="138214"/>
                </a:lnTo>
                <a:lnTo>
                  <a:pt x="1691894" y="138709"/>
                </a:lnTo>
                <a:lnTo>
                  <a:pt x="1699653" y="139674"/>
                </a:lnTo>
                <a:lnTo>
                  <a:pt x="1704835" y="139839"/>
                </a:lnTo>
                <a:lnTo>
                  <a:pt x="1708162" y="139839"/>
                </a:lnTo>
                <a:lnTo>
                  <a:pt x="1721497" y="129857"/>
                </a:lnTo>
                <a:lnTo>
                  <a:pt x="1721497" y="120992"/>
                </a:lnTo>
                <a:close/>
              </a:path>
              <a:path w="2057400" h="142240">
                <a:moveTo>
                  <a:pt x="1761426" y="91478"/>
                </a:moveTo>
                <a:lnTo>
                  <a:pt x="1725447" y="91478"/>
                </a:lnTo>
                <a:lnTo>
                  <a:pt x="1725447" y="100101"/>
                </a:lnTo>
                <a:lnTo>
                  <a:pt x="1738604" y="100101"/>
                </a:lnTo>
                <a:lnTo>
                  <a:pt x="1738604" y="139446"/>
                </a:lnTo>
                <a:lnTo>
                  <a:pt x="1748205" y="139446"/>
                </a:lnTo>
                <a:lnTo>
                  <a:pt x="1748205" y="100101"/>
                </a:lnTo>
                <a:lnTo>
                  <a:pt x="1761426" y="100101"/>
                </a:lnTo>
                <a:lnTo>
                  <a:pt x="1761426" y="91478"/>
                </a:lnTo>
                <a:close/>
              </a:path>
              <a:path w="2057400" h="142240">
                <a:moveTo>
                  <a:pt x="1784959" y="53682"/>
                </a:moveTo>
                <a:lnTo>
                  <a:pt x="1782051" y="54330"/>
                </a:lnTo>
                <a:lnTo>
                  <a:pt x="1779752" y="54330"/>
                </a:lnTo>
                <a:lnTo>
                  <a:pt x="1778571" y="54051"/>
                </a:lnTo>
                <a:lnTo>
                  <a:pt x="1776374" y="52971"/>
                </a:lnTo>
                <a:lnTo>
                  <a:pt x="1775663" y="52082"/>
                </a:lnTo>
                <a:lnTo>
                  <a:pt x="1775371" y="50825"/>
                </a:lnTo>
                <a:lnTo>
                  <a:pt x="1768754" y="50825"/>
                </a:lnTo>
                <a:lnTo>
                  <a:pt x="1778355" y="61201"/>
                </a:lnTo>
                <a:lnTo>
                  <a:pt x="1784959" y="61201"/>
                </a:lnTo>
                <a:lnTo>
                  <a:pt x="1784959" y="54330"/>
                </a:lnTo>
                <a:lnTo>
                  <a:pt x="1784959" y="53682"/>
                </a:lnTo>
                <a:close/>
              </a:path>
              <a:path w="2057400" h="142240">
                <a:moveTo>
                  <a:pt x="1790458" y="30454"/>
                </a:moveTo>
                <a:lnTo>
                  <a:pt x="1790433" y="18275"/>
                </a:lnTo>
                <a:lnTo>
                  <a:pt x="1790128" y="15176"/>
                </a:lnTo>
                <a:lnTo>
                  <a:pt x="1788502" y="8813"/>
                </a:lnTo>
                <a:lnTo>
                  <a:pt x="1787258" y="6261"/>
                </a:lnTo>
                <a:lnTo>
                  <a:pt x="1783969" y="2806"/>
                </a:lnTo>
                <a:lnTo>
                  <a:pt x="1781911" y="1625"/>
                </a:lnTo>
                <a:lnTo>
                  <a:pt x="1780768" y="1333"/>
                </a:lnTo>
                <a:lnTo>
                  <a:pt x="1780768" y="18275"/>
                </a:lnTo>
                <a:lnTo>
                  <a:pt x="1780768" y="30454"/>
                </a:lnTo>
                <a:lnTo>
                  <a:pt x="1780197" y="33820"/>
                </a:lnTo>
                <a:lnTo>
                  <a:pt x="1780082" y="34569"/>
                </a:lnTo>
                <a:lnTo>
                  <a:pt x="1779524" y="36144"/>
                </a:lnTo>
                <a:lnTo>
                  <a:pt x="1778012" y="38341"/>
                </a:lnTo>
                <a:lnTo>
                  <a:pt x="1776984" y="39116"/>
                </a:lnTo>
                <a:lnTo>
                  <a:pt x="1774393" y="39979"/>
                </a:lnTo>
                <a:lnTo>
                  <a:pt x="1772577" y="40220"/>
                </a:lnTo>
                <a:lnTo>
                  <a:pt x="1769084" y="40220"/>
                </a:lnTo>
                <a:lnTo>
                  <a:pt x="1760816" y="30454"/>
                </a:lnTo>
                <a:lnTo>
                  <a:pt x="1760829" y="18275"/>
                </a:lnTo>
                <a:lnTo>
                  <a:pt x="1767395" y="8813"/>
                </a:lnTo>
                <a:lnTo>
                  <a:pt x="1774393" y="8813"/>
                </a:lnTo>
                <a:lnTo>
                  <a:pt x="1780768" y="18275"/>
                </a:lnTo>
                <a:lnTo>
                  <a:pt x="1780768" y="1333"/>
                </a:lnTo>
                <a:lnTo>
                  <a:pt x="1776984" y="317"/>
                </a:lnTo>
                <a:lnTo>
                  <a:pt x="1774113" y="0"/>
                </a:lnTo>
                <a:lnTo>
                  <a:pt x="1767547" y="0"/>
                </a:lnTo>
                <a:lnTo>
                  <a:pt x="1751139" y="30454"/>
                </a:lnTo>
                <a:lnTo>
                  <a:pt x="1751469" y="33820"/>
                </a:lnTo>
                <a:lnTo>
                  <a:pt x="1767547" y="48818"/>
                </a:lnTo>
                <a:lnTo>
                  <a:pt x="1774113" y="48818"/>
                </a:lnTo>
                <a:lnTo>
                  <a:pt x="1790128" y="33820"/>
                </a:lnTo>
                <a:lnTo>
                  <a:pt x="1790458" y="30454"/>
                </a:lnTo>
                <a:close/>
              </a:path>
              <a:path w="2057400" h="142240">
                <a:moveTo>
                  <a:pt x="1802536" y="139446"/>
                </a:moveTo>
                <a:lnTo>
                  <a:pt x="1799386" y="129400"/>
                </a:lnTo>
                <a:lnTo>
                  <a:pt x="1796681" y="120789"/>
                </a:lnTo>
                <a:lnTo>
                  <a:pt x="1790077" y="99707"/>
                </a:lnTo>
                <a:lnTo>
                  <a:pt x="1787486" y="91478"/>
                </a:lnTo>
                <a:lnTo>
                  <a:pt x="1787232" y="91478"/>
                </a:lnTo>
                <a:lnTo>
                  <a:pt x="1787232" y="120789"/>
                </a:lnTo>
                <a:lnTo>
                  <a:pt x="1775434" y="120789"/>
                </a:lnTo>
                <a:lnTo>
                  <a:pt x="1781327" y="99707"/>
                </a:lnTo>
                <a:lnTo>
                  <a:pt x="1787232" y="120789"/>
                </a:lnTo>
                <a:lnTo>
                  <a:pt x="1787232" y="91478"/>
                </a:lnTo>
                <a:lnTo>
                  <a:pt x="1775371" y="91478"/>
                </a:lnTo>
                <a:lnTo>
                  <a:pt x="1760334" y="139446"/>
                </a:lnTo>
                <a:lnTo>
                  <a:pt x="1770176" y="139446"/>
                </a:lnTo>
                <a:lnTo>
                  <a:pt x="1773161" y="129400"/>
                </a:lnTo>
                <a:lnTo>
                  <a:pt x="1789506" y="129400"/>
                </a:lnTo>
                <a:lnTo>
                  <a:pt x="1792554" y="139446"/>
                </a:lnTo>
                <a:lnTo>
                  <a:pt x="1802536" y="139446"/>
                </a:lnTo>
                <a:close/>
              </a:path>
              <a:path w="2057400" h="142240">
                <a:moveTo>
                  <a:pt x="1834426" y="457"/>
                </a:moveTo>
                <a:lnTo>
                  <a:pt x="1824774" y="457"/>
                </a:lnTo>
                <a:lnTo>
                  <a:pt x="1824774" y="34709"/>
                </a:lnTo>
                <a:lnTo>
                  <a:pt x="1824418" y="36106"/>
                </a:lnTo>
                <a:lnTo>
                  <a:pt x="1822983" y="38188"/>
                </a:lnTo>
                <a:lnTo>
                  <a:pt x="1821954" y="38950"/>
                </a:lnTo>
                <a:lnTo>
                  <a:pt x="1819224" y="39890"/>
                </a:lnTo>
                <a:lnTo>
                  <a:pt x="1817598" y="40132"/>
                </a:lnTo>
                <a:lnTo>
                  <a:pt x="1813750" y="40132"/>
                </a:lnTo>
                <a:lnTo>
                  <a:pt x="1806549" y="34709"/>
                </a:lnTo>
                <a:lnTo>
                  <a:pt x="1806549" y="457"/>
                </a:lnTo>
                <a:lnTo>
                  <a:pt x="1796961" y="457"/>
                </a:lnTo>
                <a:lnTo>
                  <a:pt x="1796961" y="36195"/>
                </a:lnTo>
                <a:lnTo>
                  <a:pt x="1797418" y="38823"/>
                </a:lnTo>
                <a:lnTo>
                  <a:pt x="1813052" y="48755"/>
                </a:lnTo>
                <a:lnTo>
                  <a:pt x="1815693" y="48755"/>
                </a:lnTo>
                <a:lnTo>
                  <a:pt x="1818373" y="48755"/>
                </a:lnTo>
                <a:lnTo>
                  <a:pt x="1834426" y="36195"/>
                </a:lnTo>
                <a:lnTo>
                  <a:pt x="1834426" y="457"/>
                </a:lnTo>
                <a:close/>
              </a:path>
              <a:path w="2057400" h="142240">
                <a:moveTo>
                  <a:pt x="1836826" y="130771"/>
                </a:moveTo>
                <a:lnTo>
                  <a:pt x="1820837" y="130771"/>
                </a:lnTo>
                <a:lnTo>
                  <a:pt x="1820100" y="130644"/>
                </a:lnTo>
                <a:lnTo>
                  <a:pt x="1818805" y="130162"/>
                </a:lnTo>
                <a:lnTo>
                  <a:pt x="1818297" y="129730"/>
                </a:lnTo>
                <a:lnTo>
                  <a:pt x="1817560" y="128435"/>
                </a:lnTo>
                <a:lnTo>
                  <a:pt x="1817382" y="127584"/>
                </a:lnTo>
                <a:lnTo>
                  <a:pt x="1817382" y="91478"/>
                </a:lnTo>
                <a:lnTo>
                  <a:pt x="1807781" y="91478"/>
                </a:lnTo>
                <a:lnTo>
                  <a:pt x="1807781" y="130835"/>
                </a:lnTo>
                <a:lnTo>
                  <a:pt x="1808200" y="133019"/>
                </a:lnTo>
                <a:lnTo>
                  <a:pt x="1809889" y="136347"/>
                </a:lnTo>
                <a:lnTo>
                  <a:pt x="1811172" y="137553"/>
                </a:lnTo>
                <a:lnTo>
                  <a:pt x="1814576" y="139077"/>
                </a:lnTo>
                <a:lnTo>
                  <a:pt x="1816671" y="139446"/>
                </a:lnTo>
                <a:lnTo>
                  <a:pt x="1819135" y="139446"/>
                </a:lnTo>
                <a:lnTo>
                  <a:pt x="1836826" y="139446"/>
                </a:lnTo>
                <a:lnTo>
                  <a:pt x="1836826" y="130771"/>
                </a:lnTo>
                <a:close/>
              </a:path>
              <a:path w="2057400" h="142240">
                <a:moveTo>
                  <a:pt x="1851672" y="457"/>
                </a:moveTo>
                <a:lnTo>
                  <a:pt x="1842084" y="457"/>
                </a:lnTo>
                <a:lnTo>
                  <a:pt x="1842084" y="48425"/>
                </a:lnTo>
                <a:lnTo>
                  <a:pt x="1851672" y="48425"/>
                </a:lnTo>
                <a:lnTo>
                  <a:pt x="1851672" y="457"/>
                </a:lnTo>
                <a:close/>
              </a:path>
              <a:path w="2057400" h="142240">
                <a:moveTo>
                  <a:pt x="1871510" y="130771"/>
                </a:moveTo>
                <a:lnTo>
                  <a:pt x="1855520" y="130771"/>
                </a:lnTo>
                <a:lnTo>
                  <a:pt x="1854784" y="130644"/>
                </a:lnTo>
                <a:lnTo>
                  <a:pt x="1853488" y="130162"/>
                </a:lnTo>
                <a:lnTo>
                  <a:pt x="1852980" y="129730"/>
                </a:lnTo>
                <a:lnTo>
                  <a:pt x="1852256" y="128435"/>
                </a:lnTo>
                <a:lnTo>
                  <a:pt x="1852066" y="127584"/>
                </a:lnTo>
                <a:lnTo>
                  <a:pt x="1852066" y="91478"/>
                </a:lnTo>
                <a:lnTo>
                  <a:pt x="1842465" y="91478"/>
                </a:lnTo>
                <a:lnTo>
                  <a:pt x="1842465" y="130835"/>
                </a:lnTo>
                <a:lnTo>
                  <a:pt x="1842897" y="133019"/>
                </a:lnTo>
                <a:lnTo>
                  <a:pt x="1844573" y="136347"/>
                </a:lnTo>
                <a:lnTo>
                  <a:pt x="1845856" y="137553"/>
                </a:lnTo>
                <a:lnTo>
                  <a:pt x="1849272" y="139077"/>
                </a:lnTo>
                <a:lnTo>
                  <a:pt x="1851355" y="139446"/>
                </a:lnTo>
                <a:lnTo>
                  <a:pt x="1853819" y="139446"/>
                </a:lnTo>
                <a:lnTo>
                  <a:pt x="1871510" y="139446"/>
                </a:lnTo>
                <a:lnTo>
                  <a:pt x="1871510" y="130771"/>
                </a:lnTo>
                <a:close/>
              </a:path>
              <a:path w="2057400" h="142240">
                <a:moveTo>
                  <a:pt x="1891220" y="2260"/>
                </a:moveTo>
                <a:lnTo>
                  <a:pt x="1878406" y="0"/>
                </a:lnTo>
                <a:lnTo>
                  <a:pt x="1873529" y="0"/>
                </a:lnTo>
                <a:lnTo>
                  <a:pt x="1858746" y="19342"/>
                </a:lnTo>
                <a:lnTo>
                  <a:pt x="1858746" y="29451"/>
                </a:lnTo>
                <a:lnTo>
                  <a:pt x="1873313" y="48818"/>
                </a:lnTo>
                <a:lnTo>
                  <a:pt x="1876120" y="48818"/>
                </a:lnTo>
                <a:lnTo>
                  <a:pt x="1880400" y="48742"/>
                </a:lnTo>
                <a:lnTo>
                  <a:pt x="1885696" y="48221"/>
                </a:lnTo>
                <a:lnTo>
                  <a:pt x="1888718" y="47663"/>
                </a:lnTo>
                <a:lnTo>
                  <a:pt x="1891220" y="46939"/>
                </a:lnTo>
                <a:lnTo>
                  <a:pt x="1891220" y="39547"/>
                </a:lnTo>
                <a:lnTo>
                  <a:pt x="1889963" y="39712"/>
                </a:lnTo>
                <a:lnTo>
                  <a:pt x="1884210" y="40132"/>
                </a:lnTo>
                <a:lnTo>
                  <a:pt x="1868335" y="27571"/>
                </a:lnTo>
                <a:lnTo>
                  <a:pt x="1868335" y="21043"/>
                </a:lnTo>
                <a:lnTo>
                  <a:pt x="1876437" y="8623"/>
                </a:lnTo>
                <a:lnTo>
                  <a:pt x="1881886" y="8674"/>
                </a:lnTo>
                <a:lnTo>
                  <a:pt x="1886762" y="9029"/>
                </a:lnTo>
                <a:lnTo>
                  <a:pt x="1891220" y="9728"/>
                </a:lnTo>
                <a:lnTo>
                  <a:pt x="1891220" y="2260"/>
                </a:lnTo>
                <a:close/>
              </a:path>
              <a:path w="2057400" h="142240">
                <a:moveTo>
                  <a:pt x="1916315" y="139446"/>
                </a:moveTo>
                <a:lnTo>
                  <a:pt x="1913166" y="129400"/>
                </a:lnTo>
                <a:lnTo>
                  <a:pt x="1910461" y="120789"/>
                </a:lnTo>
                <a:lnTo>
                  <a:pt x="1903857" y="99707"/>
                </a:lnTo>
                <a:lnTo>
                  <a:pt x="1901278" y="91478"/>
                </a:lnTo>
                <a:lnTo>
                  <a:pt x="1901012" y="91478"/>
                </a:lnTo>
                <a:lnTo>
                  <a:pt x="1901012" y="120789"/>
                </a:lnTo>
                <a:lnTo>
                  <a:pt x="1889213" y="120789"/>
                </a:lnTo>
                <a:lnTo>
                  <a:pt x="1895119" y="99707"/>
                </a:lnTo>
                <a:lnTo>
                  <a:pt x="1901012" y="120789"/>
                </a:lnTo>
                <a:lnTo>
                  <a:pt x="1901012" y="91478"/>
                </a:lnTo>
                <a:lnTo>
                  <a:pt x="1889150" y="91478"/>
                </a:lnTo>
                <a:lnTo>
                  <a:pt x="1874100" y="139446"/>
                </a:lnTo>
                <a:lnTo>
                  <a:pt x="1883968" y="139446"/>
                </a:lnTo>
                <a:lnTo>
                  <a:pt x="1886940" y="129400"/>
                </a:lnTo>
                <a:lnTo>
                  <a:pt x="1903285" y="129400"/>
                </a:lnTo>
                <a:lnTo>
                  <a:pt x="1906333" y="139446"/>
                </a:lnTo>
                <a:lnTo>
                  <a:pt x="1916315" y="139446"/>
                </a:lnTo>
                <a:close/>
              </a:path>
              <a:path w="2057400" h="142240">
                <a:moveTo>
                  <a:pt x="1934400" y="48425"/>
                </a:moveTo>
                <a:lnTo>
                  <a:pt x="1921560" y="24574"/>
                </a:lnTo>
                <a:lnTo>
                  <a:pt x="1934006" y="457"/>
                </a:lnTo>
                <a:lnTo>
                  <a:pt x="1923770" y="457"/>
                </a:lnTo>
                <a:lnTo>
                  <a:pt x="1913915" y="20294"/>
                </a:lnTo>
                <a:lnTo>
                  <a:pt x="1907565" y="20294"/>
                </a:lnTo>
                <a:lnTo>
                  <a:pt x="1907565" y="457"/>
                </a:lnTo>
                <a:lnTo>
                  <a:pt x="1897964" y="457"/>
                </a:lnTo>
                <a:lnTo>
                  <a:pt x="1897964" y="48425"/>
                </a:lnTo>
                <a:lnTo>
                  <a:pt x="1907565" y="48425"/>
                </a:lnTo>
                <a:lnTo>
                  <a:pt x="1907565" y="28981"/>
                </a:lnTo>
                <a:lnTo>
                  <a:pt x="1913915" y="28981"/>
                </a:lnTo>
                <a:lnTo>
                  <a:pt x="1924151" y="48425"/>
                </a:lnTo>
                <a:lnTo>
                  <a:pt x="1934400" y="48425"/>
                </a:lnTo>
                <a:close/>
              </a:path>
              <a:path w="2057400" h="142240">
                <a:moveTo>
                  <a:pt x="1951189" y="91478"/>
                </a:moveTo>
                <a:lnTo>
                  <a:pt x="1915210" y="91478"/>
                </a:lnTo>
                <a:lnTo>
                  <a:pt x="1915210" y="100101"/>
                </a:lnTo>
                <a:lnTo>
                  <a:pt x="1928368" y="100101"/>
                </a:lnTo>
                <a:lnTo>
                  <a:pt x="1928368" y="139446"/>
                </a:lnTo>
                <a:lnTo>
                  <a:pt x="1937969" y="139446"/>
                </a:lnTo>
                <a:lnTo>
                  <a:pt x="1937969" y="100101"/>
                </a:lnTo>
                <a:lnTo>
                  <a:pt x="1951189" y="100101"/>
                </a:lnTo>
                <a:lnTo>
                  <a:pt x="1951189" y="91478"/>
                </a:lnTo>
                <a:close/>
              </a:path>
              <a:path w="2057400" h="142240">
                <a:moveTo>
                  <a:pt x="1965972" y="91478"/>
                </a:moveTo>
                <a:lnTo>
                  <a:pt x="1956384" y="91478"/>
                </a:lnTo>
                <a:lnTo>
                  <a:pt x="1956384" y="139446"/>
                </a:lnTo>
                <a:lnTo>
                  <a:pt x="1965972" y="139446"/>
                </a:lnTo>
                <a:lnTo>
                  <a:pt x="1965972" y="91478"/>
                </a:lnTo>
                <a:close/>
              </a:path>
              <a:path w="2057400" h="142240">
                <a:moveTo>
                  <a:pt x="2012442" y="121488"/>
                </a:moveTo>
                <a:lnTo>
                  <a:pt x="2012416" y="109308"/>
                </a:lnTo>
                <a:lnTo>
                  <a:pt x="2012111" y="106197"/>
                </a:lnTo>
                <a:lnTo>
                  <a:pt x="2010486" y="99847"/>
                </a:lnTo>
                <a:lnTo>
                  <a:pt x="2009241" y="97282"/>
                </a:lnTo>
                <a:lnTo>
                  <a:pt x="2005952" y="93827"/>
                </a:lnTo>
                <a:lnTo>
                  <a:pt x="2003907" y="92646"/>
                </a:lnTo>
                <a:lnTo>
                  <a:pt x="2002751" y="92354"/>
                </a:lnTo>
                <a:lnTo>
                  <a:pt x="2002751" y="109308"/>
                </a:lnTo>
                <a:lnTo>
                  <a:pt x="2002751" y="121488"/>
                </a:lnTo>
                <a:lnTo>
                  <a:pt x="1994623" y="131241"/>
                </a:lnTo>
                <a:lnTo>
                  <a:pt x="1991004" y="131241"/>
                </a:lnTo>
                <a:lnTo>
                  <a:pt x="1982800" y="121488"/>
                </a:lnTo>
                <a:lnTo>
                  <a:pt x="1982825" y="109308"/>
                </a:lnTo>
                <a:lnTo>
                  <a:pt x="1989378" y="99847"/>
                </a:lnTo>
                <a:lnTo>
                  <a:pt x="1996376" y="99847"/>
                </a:lnTo>
                <a:lnTo>
                  <a:pt x="2002751" y="109308"/>
                </a:lnTo>
                <a:lnTo>
                  <a:pt x="2002751" y="92354"/>
                </a:lnTo>
                <a:lnTo>
                  <a:pt x="1998980" y="91351"/>
                </a:lnTo>
                <a:lnTo>
                  <a:pt x="1996097" y="91020"/>
                </a:lnTo>
                <a:lnTo>
                  <a:pt x="1989531" y="91020"/>
                </a:lnTo>
                <a:lnTo>
                  <a:pt x="1973122" y="121488"/>
                </a:lnTo>
                <a:lnTo>
                  <a:pt x="1973453" y="124841"/>
                </a:lnTo>
                <a:lnTo>
                  <a:pt x="1989531" y="139839"/>
                </a:lnTo>
                <a:lnTo>
                  <a:pt x="1996097" y="139839"/>
                </a:lnTo>
                <a:lnTo>
                  <a:pt x="2012111" y="124841"/>
                </a:lnTo>
                <a:lnTo>
                  <a:pt x="2012442" y="121488"/>
                </a:lnTo>
                <a:close/>
              </a:path>
              <a:path w="2057400" h="142240">
                <a:moveTo>
                  <a:pt x="2057323" y="91478"/>
                </a:moveTo>
                <a:lnTo>
                  <a:pt x="2047735" y="91478"/>
                </a:lnTo>
                <a:lnTo>
                  <a:pt x="2047735" y="123113"/>
                </a:lnTo>
                <a:lnTo>
                  <a:pt x="2027631" y="91478"/>
                </a:lnTo>
                <a:lnTo>
                  <a:pt x="2019922" y="91478"/>
                </a:lnTo>
                <a:lnTo>
                  <a:pt x="2019922" y="139446"/>
                </a:lnTo>
                <a:lnTo>
                  <a:pt x="2029574" y="139446"/>
                </a:lnTo>
                <a:lnTo>
                  <a:pt x="2029574" y="107810"/>
                </a:lnTo>
                <a:lnTo>
                  <a:pt x="2049614" y="139446"/>
                </a:lnTo>
                <a:lnTo>
                  <a:pt x="2057323" y="139446"/>
                </a:lnTo>
                <a:lnTo>
                  <a:pt x="2057323" y="91478"/>
                </a:lnTo>
                <a:close/>
              </a:path>
            </a:pathLst>
          </a:custGeom>
          <a:solidFill>
            <a:srgbClr val="434242"/>
          </a:solidFill>
        </p:spPr>
        <p:txBody>
          <a:bodyPr wrap="square" lIns="0" tIns="0" rIns="0" bIns="0" rtlCol="0"/>
          <a:lstStyle/>
          <a:p>
            <a:endParaRPr/>
          </a:p>
        </p:txBody>
      </p:sp>
      <p:pic>
        <p:nvPicPr>
          <p:cNvPr id="19" name="object 19">
            <a:extLst>
              <a:ext uri="{FF2B5EF4-FFF2-40B4-BE49-F238E27FC236}">
                <a16:creationId xmlns:a16="http://schemas.microsoft.com/office/drawing/2014/main" id="{06863839-312D-1FC7-3B97-B0AD9C311EFD}"/>
              </a:ext>
            </a:extLst>
          </p:cNvPr>
          <p:cNvPicPr/>
          <p:nvPr/>
        </p:nvPicPr>
        <p:blipFill>
          <a:blip r:embed="rId11" cstate="print"/>
          <a:stretch>
            <a:fillRect/>
          </a:stretch>
        </p:blipFill>
        <p:spPr>
          <a:xfrm>
            <a:off x="5670828" y="6279827"/>
            <a:ext cx="195710" cy="167424"/>
          </a:xfrm>
          <a:prstGeom prst="rect">
            <a:avLst/>
          </a:prstGeom>
        </p:spPr>
      </p:pic>
      <p:sp>
        <p:nvSpPr>
          <p:cNvPr id="20" name="object 20">
            <a:extLst>
              <a:ext uri="{FF2B5EF4-FFF2-40B4-BE49-F238E27FC236}">
                <a16:creationId xmlns:a16="http://schemas.microsoft.com/office/drawing/2014/main" id="{5607D0CE-5F85-4F91-B0E7-60A4D241F17C}"/>
              </a:ext>
            </a:extLst>
          </p:cNvPr>
          <p:cNvSpPr/>
          <p:nvPr/>
        </p:nvSpPr>
        <p:spPr>
          <a:xfrm>
            <a:off x="5606759" y="6201689"/>
            <a:ext cx="323850" cy="323850"/>
          </a:xfrm>
          <a:custGeom>
            <a:avLst/>
            <a:gdLst/>
            <a:ahLst/>
            <a:cxnLst/>
            <a:rect l="l" t="t" r="r" b="b"/>
            <a:pathLst>
              <a:path w="323850" h="323850">
                <a:moveTo>
                  <a:pt x="161884" y="0"/>
                </a:moveTo>
                <a:lnTo>
                  <a:pt x="98874" y="12722"/>
                </a:lnTo>
                <a:lnTo>
                  <a:pt x="47415" y="47415"/>
                </a:lnTo>
                <a:lnTo>
                  <a:pt x="12723" y="98874"/>
                </a:lnTo>
                <a:lnTo>
                  <a:pt x="0" y="161884"/>
                </a:lnTo>
                <a:lnTo>
                  <a:pt x="3289" y="194509"/>
                </a:lnTo>
                <a:lnTo>
                  <a:pt x="27648" y="252400"/>
                </a:lnTo>
                <a:lnTo>
                  <a:pt x="71375" y="296127"/>
                </a:lnTo>
                <a:lnTo>
                  <a:pt x="129261" y="320486"/>
                </a:lnTo>
                <a:lnTo>
                  <a:pt x="161884" y="323776"/>
                </a:lnTo>
                <a:lnTo>
                  <a:pt x="194509" y="320486"/>
                </a:lnTo>
                <a:lnTo>
                  <a:pt x="224899" y="311053"/>
                </a:lnTo>
                <a:lnTo>
                  <a:pt x="227585" y="309595"/>
                </a:lnTo>
                <a:lnTo>
                  <a:pt x="161884" y="309595"/>
                </a:lnTo>
                <a:lnTo>
                  <a:pt x="132115" y="306593"/>
                </a:lnTo>
                <a:lnTo>
                  <a:pt x="79298" y="284367"/>
                </a:lnTo>
                <a:lnTo>
                  <a:pt x="39408" y="244476"/>
                </a:lnTo>
                <a:lnTo>
                  <a:pt x="17182" y="191654"/>
                </a:lnTo>
                <a:lnTo>
                  <a:pt x="14180" y="161884"/>
                </a:lnTo>
                <a:lnTo>
                  <a:pt x="17182" y="132115"/>
                </a:lnTo>
                <a:lnTo>
                  <a:pt x="39408" y="79298"/>
                </a:lnTo>
                <a:lnTo>
                  <a:pt x="79298" y="39407"/>
                </a:lnTo>
                <a:lnTo>
                  <a:pt x="132115" y="17181"/>
                </a:lnTo>
                <a:lnTo>
                  <a:pt x="161884" y="14179"/>
                </a:lnTo>
                <a:lnTo>
                  <a:pt x="227584" y="14179"/>
                </a:lnTo>
                <a:lnTo>
                  <a:pt x="224899" y="12722"/>
                </a:lnTo>
                <a:lnTo>
                  <a:pt x="194509" y="3289"/>
                </a:lnTo>
                <a:lnTo>
                  <a:pt x="161884" y="0"/>
                </a:lnTo>
                <a:close/>
              </a:path>
              <a:path w="323850" h="323850">
                <a:moveTo>
                  <a:pt x="227584" y="14179"/>
                </a:moveTo>
                <a:lnTo>
                  <a:pt x="161884" y="14179"/>
                </a:lnTo>
                <a:lnTo>
                  <a:pt x="191654" y="17181"/>
                </a:lnTo>
                <a:lnTo>
                  <a:pt x="219384" y="25789"/>
                </a:lnTo>
                <a:lnTo>
                  <a:pt x="266335" y="57440"/>
                </a:lnTo>
                <a:lnTo>
                  <a:pt x="297986" y="104388"/>
                </a:lnTo>
                <a:lnTo>
                  <a:pt x="309596" y="161884"/>
                </a:lnTo>
                <a:lnTo>
                  <a:pt x="306595" y="191654"/>
                </a:lnTo>
                <a:lnTo>
                  <a:pt x="284368" y="244476"/>
                </a:lnTo>
                <a:lnTo>
                  <a:pt x="244477" y="284367"/>
                </a:lnTo>
                <a:lnTo>
                  <a:pt x="191654" y="306593"/>
                </a:lnTo>
                <a:lnTo>
                  <a:pt x="161884" y="309595"/>
                </a:lnTo>
                <a:lnTo>
                  <a:pt x="227585" y="309595"/>
                </a:lnTo>
                <a:lnTo>
                  <a:pt x="276360" y="276360"/>
                </a:lnTo>
                <a:lnTo>
                  <a:pt x="311053" y="224899"/>
                </a:lnTo>
                <a:lnTo>
                  <a:pt x="323776" y="161884"/>
                </a:lnTo>
                <a:lnTo>
                  <a:pt x="320487" y="129261"/>
                </a:lnTo>
                <a:lnTo>
                  <a:pt x="311053" y="98874"/>
                </a:lnTo>
                <a:lnTo>
                  <a:pt x="296127" y="71375"/>
                </a:lnTo>
                <a:lnTo>
                  <a:pt x="276360" y="47415"/>
                </a:lnTo>
                <a:lnTo>
                  <a:pt x="252400" y="27648"/>
                </a:lnTo>
                <a:lnTo>
                  <a:pt x="227584" y="14179"/>
                </a:lnTo>
                <a:close/>
              </a:path>
            </a:pathLst>
          </a:custGeom>
          <a:solidFill>
            <a:srgbClr val="5F6B5B"/>
          </a:solidFill>
        </p:spPr>
        <p:txBody>
          <a:bodyPr wrap="square" lIns="0" tIns="0" rIns="0" bIns="0" rtlCol="0"/>
          <a:lstStyle/>
          <a:p>
            <a:endParaRPr/>
          </a:p>
        </p:txBody>
      </p:sp>
      <p:sp>
        <p:nvSpPr>
          <p:cNvPr id="21" name="object 21">
            <a:extLst>
              <a:ext uri="{FF2B5EF4-FFF2-40B4-BE49-F238E27FC236}">
                <a16:creationId xmlns:a16="http://schemas.microsoft.com/office/drawing/2014/main" id="{2CFBE8E1-342F-A32C-1B43-181E85197552}"/>
              </a:ext>
            </a:extLst>
          </p:cNvPr>
          <p:cNvSpPr/>
          <p:nvPr/>
        </p:nvSpPr>
        <p:spPr>
          <a:xfrm>
            <a:off x="6438900" y="6578128"/>
            <a:ext cx="339725" cy="142875"/>
          </a:xfrm>
          <a:custGeom>
            <a:avLst/>
            <a:gdLst/>
            <a:ahLst/>
            <a:cxnLst/>
            <a:rect l="l" t="t" r="r" b="b"/>
            <a:pathLst>
              <a:path w="339725" h="142875">
                <a:moveTo>
                  <a:pt x="35750" y="142443"/>
                </a:moveTo>
                <a:lnTo>
                  <a:pt x="27292" y="124244"/>
                </a:lnTo>
                <a:lnTo>
                  <a:pt x="26581" y="122720"/>
                </a:lnTo>
                <a:lnTo>
                  <a:pt x="27559" y="122313"/>
                </a:lnTo>
                <a:lnTo>
                  <a:pt x="34036" y="113550"/>
                </a:lnTo>
                <a:lnTo>
                  <a:pt x="34137" y="113220"/>
                </a:lnTo>
                <a:lnTo>
                  <a:pt x="34302" y="111683"/>
                </a:lnTo>
                <a:lnTo>
                  <a:pt x="34353" y="105841"/>
                </a:lnTo>
                <a:lnTo>
                  <a:pt x="34201" y="104698"/>
                </a:lnTo>
                <a:lnTo>
                  <a:pt x="34099" y="103987"/>
                </a:lnTo>
                <a:lnTo>
                  <a:pt x="33997" y="103225"/>
                </a:lnTo>
                <a:lnTo>
                  <a:pt x="33629" y="102222"/>
                </a:lnTo>
                <a:lnTo>
                  <a:pt x="32524" y="99148"/>
                </a:lnTo>
                <a:lnTo>
                  <a:pt x="31521" y="97561"/>
                </a:lnTo>
                <a:lnTo>
                  <a:pt x="28956" y="95250"/>
                </a:lnTo>
                <a:lnTo>
                  <a:pt x="27470" y="94449"/>
                </a:lnTo>
                <a:lnTo>
                  <a:pt x="24384" y="93599"/>
                </a:lnTo>
                <a:lnTo>
                  <a:pt x="24384" y="106514"/>
                </a:lnTo>
                <a:lnTo>
                  <a:pt x="24384" y="111683"/>
                </a:lnTo>
                <a:lnTo>
                  <a:pt x="23901" y="113220"/>
                </a:lnTo>
                <a:lnTo>
                  <a:pt x="23799" y="113550"/>
                </a:lnTo>
                <a:lnTo>
                  <a:pt x="23393" y="114287"/>
                </a:lnTo>
                <a:lnTo>
                  <a:pt x="22326" y="115392"/>
                </a:lnTo>
                <a:lnTo>
                  <a:pt x="21704" y="115785"/>
                </a:lnTo>
                <a:lnTo>
                  <a:pt x="19723" y="116408"/>
                </a:lnTo>
                <a:lnTo>
                  <a:pt x="9842" y="116408"/>
                </a:lnTo>
                <a:lnTo>
                  <a:pt x="9842" y="102222"/>
                </a:lnTo>
                <a:lnTo>
                  <a:pt x="20294" y="102222"/>
                </a:lnTo>
                <a:lnTo>
                  <a:pt x="24384" y="106514"/>
                </a:lnTo>
                <a:lnTo>
                  <a:pt x="24384" y="93599"/>
                </a:lnTo>
                <a:lnTo>
                  <a:pt x="24104" y="93510"/>
                </a:lnTo>
                <a:lnTo>
                  <a:pt x="22288" y="93281"/>
                </a:lnTo>
                <a:lnTo>
                  <a:pt x="0" y="93281"/>
                </a:lnTo>
                <a:lnTo>
                  <a:pt x="0" y="142443"/>
                </a:lnTo>
                <a:lnTo>
                  <a:pt x="9842" y="142443"/>
                </a:lnTo>
                <a:lnTo>
                  <a:pt x="9842" y="124244"/>
                </a:lnTo>
                <a:lnTo>
                  <a:pt x="17805" y="124244"/>
                </a:lnTo>
                <a:lnTo>
                  <a:pt x="25717" y="142443"/>
                </a:lnTo>
                <a:lnTo>
                  <a:pt x="35750" y="142443"/>
                </a:lnTo>
                <a:close/>
              </a:path>
              <a:path w="339725" h="142875">
                <a:moveTo>
                  <a:pt x="74155" y="94145"/>
                </a:moveTo>
                <a:lnTo>
                  <a:pt x="70612" y="93827"/>
                </a:lnTo>
                <a:lnTo>
                  <a:pt x="59143" y="93332"/>
                </a:lnTo>
                <a:lnTo>
                  <a:pt x="51612" y="93281"/>
                </a:lnTo>
                <a:lnTo>
                  <a:pt x="50304" y="93459"/>
                </a:lnTo>
                <a:lnTo>
                  <a:pt x="41668" y="102336"/>
                </a:lnTo>
                <a:lnTo>
                  <a:pt x="41668" y="134480"/>
                </a:lnTo>
                <a:lnTo>
                  <a:pt x="53619" y="142786"/>
                </a:lnTo>
                <a:lnTo>
                  <a:pt x="58089" y="142735"/>
                </a:lnTo>
                <a:lnTo>
                  <a:pt x="70040" y="142176"/>
                </a:lnTo>
                <a:lnTo>
                  <a:pt x="74155" y="141782"/>
                </a:lnTo>
                <a:lnTo>
                  <a:pt x="74155" y="133540"/>
                </a:lnTo>
                <a:lnTo>
                  <a:pt x="54902" y="133540"/>
                </a:lnTo>
                <a:lnTo>
                  <a:pt x="54229" y="133426"/>
                </a:lnTo>
                <a:lnTo>
                  <a:pt x="52946" y="132930"/>
                </a:lnTo>
                <a:lnTo>
                  <a:pt x="52438" y="132499"/>
                </a:lnTo>
                <a:lnTo>
                  <a:pt x="51689" y="131203"/>
                </a:lnTo>
                <a:lnTo>
                  <a:pt x="51498" y="130314"/>
                </a:lnTo>
                <a:lnTo>
                  <a:pt x="51498" y="122389"/>
                </a:lnTo>
                <a:lnTo>
                  <a:pt x="70967" y="121843"/>
                </a:lnTo>
                <a:lnTo>
                  <a:pt x="70967" y="114084"/>
                </a:lnTo>
                <a:lnTo>
                  <a:pt x="51498" y="113550"/>
                </a:lnTo>
                <a:lnTo>
                  <a:pt x="51498" y="105067"/>
                </a:lnTo>
                <a:lnTo>
                  <a:pt x="51879" y="104038"/>
                </a:lnTo>
                <a:lnTo>
                  <a:pt x="53378" y="102717"/>
                </a:lnTo>
                <a:lnTo>
                  <a:pt x="54444" y="102387"/>
                </a:lnTo>
                <a:lnTo>
                  <a:pt x="74155" y="102387"/>
                </a:lnTo>
                <a:lnTo>
                  <a:pt x="74155" y="94145"/>
                </a:lnTo>
                <a:close/>
              </a:path>
              <a:path w="339725" h="142875">
                <a:moveTo>
                  <a:pt x="113220" y="123532"/>
                </a:moveTo>
                <a:lnTo>
                  <a:pt x="103098" y="113347"/>
                </a:lnTo>
                <a:lnTo>
                  <a:pt x="93383" y="113347"/>
                </a:lnTo>
                <a:lnTo>
                  <a:pt x="91935" y="112966"/>
                </a:lnTo>
                <a:lnTo>
                  <a:pt x="89992" y="111467"/>
                </a:lnTo>
                <a:lnTo>
                  <a:pt x="89496" y="110223"/>
                </a:lnTo>
                <a:lnTo>
                  <a:pt x="89496" y="105702"/>
                </a:lnTo>
                <a:lnTo>
                  <a:pt x="95631" y="101727"/>
                </a:lnTo>
                <a:lnTo>
                  <a:pt x="101587" y="101790"/>
                </a:lnTo>
                <a:lnTo>
                  <a:pt x="110896" y="102311"/>
                </a:lnTo>
                <a:lnTo>
                  <a:pt x="110896" y="94538"/>
                </a:lnTo>
                <a:lnTo>
                  <a:pt x="109702" y="94272"/>
                </a:lnTo>
                <a:lnTo>
                  <a:pt x="104952" y="93535"/>
                </a:lnTo>
                <a:lnTo>
                  <a:pt x="97828" y="92887"/>
                </a:lnTo>
                <a:lnTo>
                  <a:pt x="90919" y="92887"/>
                </a:lnTo>
                <a:lnTo>
                  <a:pt x="86995" y="93992"/>
                </a:lnTo>
                <a:lnTo>
                  <a:pt x="81508" y="98425"/>
                </a:lnTo>
                <a:lnTo>
                  <a:pt x="80137" y="101917"/>
                </a:lnTo>
                <a:lnTo>
                  <a:pt x="80137" y="114058"/>
                </a:lnTo>
                <a:lnTo>
                  <a:pt x="81381" y="117563"/>
                </a:lnTo>
                <a:lnTo>
                  <a:pt x="86385" y="121678"/>
                </a:lnTo>
                <a:lnTo>
                  <a:pt x="89992" y="122720"/>
                </a:lnTo>
                <a:lnTo>
                  <a:pt x="100457" y="122720"/>
                </a:lnTo>
                <a:lnTo>
                  <a:pt x="101688" y="123101"/>
                </a:lnTo>
                <a:lnTo>
                  <a:pt x="103416" y="124650"/>
                </a:lnTo>
                <a:lnTo>
                  <a:pt x="103847" y="125768"/>
                </a:lnTo>
                <a:lnTo>
                  <a:pt x="103847" y="130314"/>
                </a:lnTo>
                <a:lnTo>
                  <a:pt x="97358" y="134010"/>
                </a:lnTo>
                <a:lnTo>
                  <a:pt x="88684" y="133896"/>
                </a:lnTo>
                <a:lnTo>
                  <a:pt x="80733" y="133413"/>
                </a:lnTo>
                <a:lnTo>
                  <a:pt x="80733" y="141185"/>
                </a:lnTo>
                <a:lnTo>
                  <a:pt x="81749" y="141452"/>
                </a:lnTo>
                <a:lnTo>
                  <a:pt x="85356" y="142074"/>
                </a:lnTo>
                <a:lnTo>
                  <a:pt x="90843" y="142684"/>
                </a:lnTo>
                <a:lnTo>
                  <a:pt x="96151" y="142849"/>
                </a:lnTo>
                <a:lnTo>
                  <a:pt x="99555" y="142849"/>
                </a:lnTo>
                <a:lnTo>
                  <a:pt x="113220" y="132613"/>
                </a:lnTo>
                <a:lnTo>
                  <a:pt x="113220" y="123532"/>
                </a:lnTo>
                <a:close/>
              </a:path>
              <a:path w="339725" h="142875">
                <a:moveTo>
                  <a:pt x="120230" y="0"/>
                </a:moveTo>
                <a:lnTo>
                  <a:pt x="110070" y="0"/>
                </a:lnTo>
                <a:lnTo>
                  <a:pt x="102158" y="34683"/>
                </a:lnTo>
                <a:lnTo>
                  <a:pt x="92989" y="0"/>
                </a:lnTo>
                <a:lnTo>
                  <a:pt x="83959" y="0"/>
                </a:lnTo>
                <a:lnTo>
                  <a:pt x="74726" y="34683"/>
                </a:lnTo>
                <a:lnTo>
                  <a:pt x="66814" y="0"/>
                </a:lnTo>
                <a:lnTo>
                  <a:pt x="56642" y="0"/>
                </a:lnTo>
                <a:lnTo>
                  <a:pt x="68402" y="49161"/>
                </a:lnTo>
                <a:lnTo>
                  <a:pt x="78435" y="49161"/>
                </a:lnTo>
                <a:lnTo>
                  <a:pt x="88468" y="14478"/>
                </a:lnTo>
                <a:lnTo>
                  <a:pt x="98437" y="49161"/>
                </a:lnTo>
                <a:lnTo>
                  <a:pt x="108470" y="49161"/>
                </a:lnTo>
                <a:lnTo>
                  <a:pt x="120230" y="0"/>
                </a:lnTo>
                <a:close/>
              </a:path>
              <a:path w="339725" h="142875">
                <a:moveTo>
                  <a:pt x="130289" y="93281"/>
                </a:moveTo>
                <a:lnTo>
                  <a:pt x="120459" y="93281"/>
                </a:lnTo>
                <a:lnTo>
                  <a:pt x="120459" y="142443"/>
                </a:lnTo>
                <a:lnTo>
                  <a:pt x="130289" y="142443"/>
                </a:lnTo>
                <a:lnTo>
                  <a:pt x="130289" y="93281"/>
                </a:lnTo>
                <a:close/>
              </a:path>
              <a:path w="339725" h="142875">
                <a:moveTo>
                  <a:pt x="163423" y="49161"/>
                </a:moveTo>
                <a:lnTo>
                  <a:pt x="160185" y="38862"/>
                </a:lnTo>
                <a:lnTo>
                  <a:pt x="157416" y="30035"/>
                </a:lnTo>
                <a:lnTo>
                  <a:pt x="150647" y="8432"/>
                </a:lnTo>
                <a:lnTo>
                  <a:pt x="148005" y="0"/>
                </a:lnTo>
                <a:lnTo>
                  <a:pt x="147739" y="0"/>
                </a:lnTo>
                <a:lnTo>
                  <a:pt x="147739" y="30035"/>
                </a:lnTo>
                <a:lnTo>
                  <a:pt x="135648" y="30035"/>
                </a:lnTo>
                <a:lnTo>
                  <a:pt x="141693" y="8432"/>
                </a:lnTo>
                <a:lnTo>
                  <a:pt x="147739" y="30035"/>
                </a:lnTo>
                <a:lnTo>
                  <a:pt x="147739" y="0"/>
                </a:lnTo>
                <a:lnTo>
                  <a:pt x="135585" y="0"/>
                </a:lnTo>
                <a:lnTo>
                  <a:pt x="120167" y="49161"/>
                </a:lnTo>
                <a:lnTo>
                  <a:pt x="130263" y="49161"/>
                </a:lnTo>
                <a:lnTo>
                  <a:pt x="133324" y="38862"/>
                </a:lnTo>
                <a:lnTo>
                  <a:pt x="150063" y="38862"/>
                </a:lnTo>
                <a:lnTo>
                  <a:pt x="153187" y="49161"/>
                </a:lnTo>
                <a:lnTo>
                  <a:pt x="163423" y="49161"/>
                </a:lnTo>
                <a:close/>
              </a:path>
              <a:path w="339725" h="142875">
                <a:moveTo>
                  <a:pt x="170688" y="123532"/>
                </a:moveTo>
                <a:lnTo>
                  <a:pt x="160566" y="113347"/>
                </a:lnTo>
                <a:lnTo>
                  <a:pt x="150850" y="113347"/>
                </a:lnTo>
                <a:lnTo>
                  <a:pt x="149402" y="112966"/>
                </a:lnTo>
                <a:lnTo>
                  <a:pt x="147459" y="111467"/>
                </a:lnTo>
                <a:lnTo>
                  <a:pt x="146977" y="110223"/>
                </a:lnTo>
                <a:lnTo>
                  <a:pt x="146977" y="105702"/>
                </a:lnTo>
                <a:lnTo>
                  <a:pt x="153111" y="101727"/>
                </a:lnTo>
                <a:lnTo>
                  <a:pt x="159054" y="101790"/>
                </a:lnTo>
                <a:lnTo>
                  <a:pt x="168363" y="102311"/>
                </a:lnTo>
                <a:lnTo>
                  <a:pt x="168363" y="94538"/>
                </a:lnTo>
                <a:lnTo>
                  <a:pt x="167170" y="94272"/>
                </a:lnTo>
                <a:lnTo>
                  <a:pt x="162420" y="93535"/>
                </a:lnTo>
                <a:lnTo>
                  <a:pt x="155295" y="92887"/>
                </a:lnTo>
                <a:lnTo>
                  <a:pt x="148386" y="92887"/>
                </a:lnTo>
                <a:lnTo>
                  <a:pt x="144475" y="93992"/>
                </a:lnTo>
                <a:lnTo>
                  <a:pt x="138976" y="98425"/>
                </a:lnTo>
                <a:lnTo>
                  <a:pt x="137604" y="101917"/>
                </a:lnTo>
                <a:lnTo>
                  <a:pt x="137604" y="114058"/>
                </a:lnTo>
                <a:lnTo>
                  <a:pt x="138861" y="117563"/>
                </a:lnTo>
                <a:lnTo>
                  <a:pt x="143865" y="121678"/>
                </a:lnTo>
                <a:lnTo>
                  <a:pt x="147459" y="122720"/>
                </a:lnTo>
                <a:lnTo>
                  <a:pt x="157937" y="122720"/>
                </a:lnTo>
                <a:lnTo>
                  <a:pt x="159169" y="123101"/>
                </a:lnTo>
                <a:lnTo>
                  <a:pt x="160896" y="124650"/>
                </a:lnTo>
                <a:lnTo>
                  <a:pt x="161328" y="125768"/>
                </a:lnTo>
                <a:lnTo>
                  <a:pt x="161328" y="130314"/>
                </a:lnTo>
                <a:lnTo>
                  <a:pt x="154838" y="134010"/>
                </a:lnTo>
                <a:lnTo>
                  <a:pt x="146151" y="133896"/>
                </a:lnTo>
                <a:lnTo>
                  <a:pt x="138201" y="133413"/>
                </a:lnTo>
                <a:lnTo>
                  <a:pt x="138201" y="141185"/>
                </a:lnTo>
                <a:lnTo>
                  <a:pt x="139217" y="141452"/>
                </a:lnTo>
                <a:lnTo>
                  <a:pt x="142836" y="142074"/>
                </a:lnTo>
                <a:lnTo>
                  <a:pt x="148310" y="142684"/>
                </a:lnTo>
                <a:lnTo>
                  <a:pt x="153619" y="142849"/>
                </a:lnTo>
                <a:lnTo>
                  <a:pt x="157035" y="142849"/>
                </a:lnTo>
                <a:lnTo>
                  <a:pt x="170688" y="132613"/>
                </a:lnTo>
                <a:lnTo>
                  <a:pt x="170688" y="123532"/>
                </a:lnTo>
                <a:close/>
              </a:path>
              <a:path w="339725" h="142875">
                <a:moveTo>
                  <a:pt x="199161" y="0"/>
                </a:moveTo>
                <a:lnTo>
                  <a:pt x="162293" y="0"/>
                </a:lnTo>
                <a:lnTo>
                  <a:pt x="162293" y="8839"/>
                </a:lnTo>
                <a:lnTo>
                  <a:pt x="175780" y="8839"/>
                </a:lnTo>
                <a:lnTo>
                  <a:pt x="175780" y="49161"/>
                </a:lnTo>
                <a:lnTo>
                  <a:pt x="185610" y="49161"/>
                </a:lnTo>
                <a:lnTo>
                  <a:pt x="185610" y="8839"/>
                </a:lnTo>
                <a:lnTo>
                  <a:pt x="199161" y="8839"/>
                </a:lnTo>
                <a:lnTo>
                  <a:pt x="199161" y="0"/>
                </a:lnTo>
                <a:close/>
              </a:path>
              <a:path w="339725" h="142875">
                <a:moveTo>
                  <a:pt x="211620" y="93281"/>
                </a:moveTo>
                <a:lnTo>
                  <a:pt x="174739" y="93281"/>
                </a:lnTo>
                <a:lnTo>
                  <a:pt x="174739" y="102120"/>
                </a:lnTo>
                <a:lnTo>
                  <a:pt x="188239" y="102120"/>
                </a:lnTo>
                <a:lnTo>
                  <a:pt x="188239" y="142443"/>
                </a:lnTo>
                <a:lnTo>
                  <a:pt x="198069" y="142443"/>
                </a:lnTo>
                <a:lnTo>
                  <a:pt x="198069" y="102120"/>
                </a:lnTo>
                <a:lnTo>
                  <a:pt x="211620" y="102120"/>
                </a:lnTo>
                <a:lnTo>
                  <a:pt x="211620" y="93281"/>
                </a:lnTo>
                <a:close/>
              </a:path>
              <a:path w="339725" h="142875">
                <a:moveTo>
                  <a:pt x="236308" y="863"/>
                </a:moveTo>
                <a:lnTo>
                  <a:pt x="232765" y="546"/>
                </a:lnTo>
                <a:lnTo>
                  <a:pt x="221297" y="38"/>
                </a:lnTo>
                <a:lnTo>
                  <a:pt x="213753" y="0"/>
                </a:lnTo>
                <a:lnTo>
                  <a:pt x="212458" y="177"/>
                </a:lnTo>
                <a:lnTo>
                  <a:pt x="203822" y="9055"/>
                </a:lnTo>
                <a:lnTo>
                  <a:pt x="203822" y="41186"/>
                </a:lnTo>
                <a:lnTo>
                  <a:pt x="215773" y="49491"/>
                </a:lnTo>
                <a:lnTo>
                  <a:pt x="220243" y="49453"/>
                </a:lnTo>
                <a:lnTo>
                  <a:pt x="232194" y="48895"/>
                </a:lnTo>
                <a:lnTo>
                  <a:pt x="236308" y="48501"/>
                </a:lnTo>
                <a:lnTo>
                  <a:pt x="236308" y="40259"/>
                </a:lnTo>
                <a:lnTo>
                  <a:pt x="217055" y="40259"/>
                </a:lnTo>
                <a:lnTo>
                  <a:pt x="216382" y="40144"/>
                </a:lnTo>
                <a:lnTo>
                  <a:pt x="215099" y="39649"/>
                </a:lnTo>
                <a:lnTo>
                  <a:pt x="214591" y="39204"/>
                </a:lnTo>
                <a:lnTo>
                  <a:pt x="213842" y="37922"/>
                </a:lnTo>
                <a:lnTo>
                  <a:pt x="213652" y="37020"/>
                </a:lnTo>
                <a:lnTo>
                  <a:pt x="213652" y="29108"/>
                </a:lnTo>
                <a:lnTo>
                  <a:pt x="233121" y="28575"/>
                </a:lnTo>
                <a:lnTo>
                  <a:pt x="233121" y="20789"/>
                </a:lnTo>
                <a:lnTo>
                  <a:pt x="213652" y="20256"/>
                </a:lnTo>
                <a:lnTo>
                  <a:pt x="213652" y="11772"/>
                </a:lnTo>
                <a:lnTo>
                  <a:pt x="214020" y="10769"/>
                </a:lnTo>
                <a:lnTo>
                  <a:pt x="215531" y="9436"/>
                </a:lnTo>
                <a:lnTo>
                  <a:pt x="216598" y="9105"/>
                </a:lnTo>
                <a:lnTo>
                  <a:pt x="236308" y="9105"/>
                </a:lnTo>
                <a:lnTo>
                  <a:pt x="236308" y="863"/>
                </a:lnTo>
                <a:close/>
              </a:path>
              <a:path w="339725" h="142875">
                <a:moveTo>
                  <a:pt x="253746" y="142443"/>
                </a:moveTo>
                <a:lnTo>
                  <a:pt x="250507" y="132143"/>
                </a:lnTo>
                <a:lnTo>
                  <a:pt x="247738" y="123304"/>
                </a:lnTo>
                <a:lnTo>
                  <a:pt x="240969" y="101727"/>
                </a:lnTo>
                <a:lnTo>
                  <a:pt x="238328" y="93281"/>
                </a:lnTo>
                <a:lnTo>
                  <a:pt x="238061" y="93281"/>
                </a:lnTo>
                <a:lnTo>
                  <a:pt x="238061" y="123304"/>
                </a:lnTo>
                <a:lnTo>
                  <a:pt x="225971" y="123304"/>
                </a:lnTo>
                <a:lnTo>
                  <a:pt x="232016" y="101727"/>
                </a:lnTo>
                <a:lnTo>
                  <a:pt x="238061" y="123304"/>
                </a:lnTo>
                <a:lnTo>
                  <a:pt x="238061" y="93281"/>
                </a:lnTo>
                <a:lnTo>
                  <a:pt x="225907" y="93281"/>
                </a:lnTo>
                <a:lnTo>
                  <a:pt x="210489" y="142443"/>
                </a:lnTo>
                <a:lnTo>
                  <a:pt x="220586" y="142443"/>
                </a:lnTo>
                <a:lnTo>
                  <a:pt x="223647" y="132143"/>
                </a:lnTo>
                <a:lnTo>
                  <a:pt x="240385" y="132143"/>
                </a:lnTo>
                <a:lnTo>
                  <a:pt x="243509" y="142443"/>
                </a:lnTo>
                <a:lnTo>
                  <a:pt x="253746" y="142443"/>
                </a:lnTo>
                <a:close/>
              </a:path>
              <a:path w="339725" h="142875">
                <a:moveTo>
                  <a:pt x="279222" y="49161"/>
                </a:moveTo>
                <a:lnTo>
                  <a:pt x="270764" y="30962"/>
                </a:lnTo>
                <a:lnTo>
                  <a:pt x="270052" y="29438"/>
                </a:lnTo>
                <a:lnTo>
                  <a:pt x="271030" y="29032"/>
                </a:lnTo>
                <a:lnTo>
                  <a:pt x="277825" y="12547"/>
                </a:lnTo>
                <a:lnTo>
                  <a:pt x="277672" y="11417"/>
                </a:lnTo>
                <a:lnTo>
                  <a:pt x="277571" y="10706"/>
                </a:lnTo>
                <a:lnTo>
                  <a:pt x="277469" y="9944"/>
                </a:lnTo>
                <a:lnTo>
                  <a:pt x="277101" y="8928"/>
                </a:lnTo>
                <a:lnTo>
                  <a:pt x="276009" y="5867"/>
                </a:lnTo>
                <a:lnTo>
                  <a:pt x="274993" y="4267"/>
                </a:lnTo>
                <a:lnTo>
                  <a:pt x="272427" y="1968"/>
                </a:lnTo>
                <a:lnTo>
                  <a:pt x="270941" y="1155"/>
                </a:lnTo>
                <a:lnTo>
                  <a:pt x="267855" y="317"/>
                </a:lnTo>
                <a:lnTo>
                  <a:pt x="267855" y="13233"/>
                </a:lnTo>
                <a:lnTo>
                  <a:pt x="267855" y="18402"/>
                </a:lnTo>
                <a:lnTo>
                  <a:pt x="267373" y="19926"/>
                </a:lnTo>
                <a:lnTo>
                  <a:pt x="267271" y="20256"/>
                </a:lnTo>
                <a:lnTo>
                  <a:pt x="266865" y="21005"/>
                </a:lnTo>
                <a:lnTo>
                  <a:pt x="265798" y="22110"/>
                </a:lnTo>
                <a:lnTo>
                  <a:pt x="265188" y="22504"/>
                </a:lnTo>
                <a:lnTo>
                  <a:pt x="263207" y="23114"/>
                </a:lnTo>
                <a:lnTo>
                  <a:pt x="253314" y="23114"/>
                </a:lnTo>
                <a:lnTo>
                  <a:pt x="253314" y="8928"/>
                </a:lnTo>
                <a:lnTo>
                  <a:pt x="263766" y="8928"/>
                </a:lnTo>
                <a:lnTo>
                  <a:pt x="267855" y="13233"/>
                </a:lnTo>
                <a:lnTo>
                  <a:pt x="267855" y="317"/>
                </a:lnTo>
                <a:lnTo>
                  <a:pt x="267576" y="228"/>
                </a:lnTo>
                <a:lnTo>
                  <a:pt x="265760" y="0"/>
                </a:lnTo>
                <a:lnTo>
                  <a:pt x="243484" y="0"/>
                </a:lnTo>
                <a:lnTo>
                  <a:pt x="243484" y="49161"/>
                </a:lnTo>
                <a:lnTo>
                  <a:pt x="253314" y="49161"/>
                </a:lnTo>
                <a:lnTo>
                  <a:pt x="253314" y="30962"/>
                </a:lnTo>
                <a:lnTo>
                  <a:pt x="261289" y="30962"/>
                </a:lnTo>
                <a:lnTo>
                  <a:pt x="269189" y="49161"/>
                </a:lnTo>
                <a:lnTo>
                  <a:pt x="279222" y="49161"/>
                </a:lnTo>
                <a:close/>
              </a:path>
              <a:path w="339725" h="142875">
                <a:moveTo>
                  <a:pt x="297789" y="93281"/>
                </a:moveTo>
                <a:lnTo>
                  <a:pt x="287959" y="93281"/>
                </a:lnTo>
                <a:lnTo>
                  <a:pt x="287959" y="125704"/>
                </a:lnTo>
                <a:lnTo>
                  <a:pt x="267360" y="93281"/>
                </a:lnTo>
                <a:lnTo>
                  <a:pt x="259461" y="93281"/>
                </a:lnTo>
                <a:lnTo>
                  <a:pt x="259461" y="142443"/>
                </a:lnTo>
                <a:lnTo>
                  <a:pt x="269354" y="142443"/>
                </a:lnTo>
                <a:lnTo>
                  <a:pt x="269354" y="110020"/>
                </a:lnTo>
                <a:lnTo>
                  <a:pt x="289890" y="142443"/>
                </a:lnTo>
                <a:lnTo>
                  <a:pt x="297789" y="142443"/>
                </a:lnTo>
                <a:lnTo>
                  <a:pt x="297789" y="93281"/>
                </a:lnTo>
                <a:close/>
              </a:path>
              <a:path w="339725" h="142875">
                <a:moveTo>
                  <a:pt x="339585" y="93281"/>
                </a:moveTo>
                <a:lnTo>
                  <a:pt x="302717" y="93281"/>
                </a:lnTo>
                <a:lnTo>
                  <a:pt x="302717" y="102120"/>
                </a:lnTo>
                <a:lnTo>
                  <a:pt x="316204" y="102120"/>
                </a:lnTo>
                <a:lnTo>
                  <a:pt x="316204" y="142443"/>
                </a:lnTo>
                <a:lnTo>
                  <a:pt x="326034" y="142443"/>
                </a:lnTo>
                <a:lnTo>
                  <a:pt x="326034" y="102120"/>
                </a:lnTo>
                <a:lnTo>
                  <a:pt x="339585" y="102120"/>
                </a:lnTo>
                <a:lnTo>
                  <a:pt x="339585" y="93281"/>
                </a:lnTo>
                <a:close/>
              </a:path>
            </a:pathLst>
          </a:custGeom>
          <a:solidFill>
            <a:srgbClr val="434242"/>
          </a:solidFill>
        </p:spPr>
        <p:txBody>
          <a:bodyPr wrap="square" lIns="0" tIns="0" rIns="0" bIns="0" rtlCol="0"/>
          <a:lstStyle/>
          <a:p>
            <a:endParaRPr/>
          </a:p>
        </p:txBody>
      </p:sp>
      <p:pic>
        <p:nvPicPr>
          <p:cNvPr id="22" name="object 22">
            <a:extLst>
              <a:ext uri="{FF2B5EF4-FFF2-40B4-BE49-F238E27FC236}">
                <a16:creationId xmlns:a16="http://schemas.microsoft.com/office/drawing/2014/main" id="{C5B6F380-0068-6A67-09BA-14490FE7CFC5}"/>
              </a:ext>
            </a:extLst>
          </p:cNvPr>
          <p:cNvPicPr/>
          <p:nvPr/>
        </p:nvPicPr>
        <p:blipFill>
          <a:blip r:embed="rId12" cstate="print"/>
          <a:stretch>
            <a:fillRect/>
          </a:stretch>
        </p:blipFill>
        <p:spPr>
          <a:xfrm>
            <a:off x="6543381" y="6263089"/>
            <a:ext cx="130269" cy="186811"/>
          </a:xfrm>
          <a:prstGeom prst="rect">
            <a:avLst/>
          </a:prstGeom>
        </p:spPr>
      </p:pic>
      <p:sp>
        <p:nvSpPr>
          <p:cNvPr id="23" name="object 23">
            <a:extLst>
              <a:ext uri="{FF2B5EF4-FFF2-40B4-BE49-F238E27FC236}">
                <a16:creationId xmlns:a16="http://schemas.microsoft.com/office/drawing/2014/main" id="{285753AE-4936-633E-76FE-DAAF919F7A8C}"/>
              </a:ext>
            </a:extLst>
          </p:cNvPr>
          <p:cNvSpPr/>
          <p:nvPr/>
        </p:nvSpPr>
        <p:spPr>
          <a:xfrm>
            <a:off x="6453900" y="6201689"/>
            <a:ext cx="309880" cy="309880"/>
          </a:xfrm>
          <a:custGeom>
            <a:avLst/>
            <a:gdLst/>
            <a:ahLst/>
            <a:cxnLst/>
            <a:rect l="l" t="t" r="r" b="b"/>
            <a:pathLst>
              <a:path w="309879" h="309880">
                <a:moveTo>
                  <a:pt x="154804" y="0"/>
                </a:moveTo>
                <a:lnTo>
                  <a:pt x="94547" y="12166"/>
                </a:lnTo>
                <a:lnTo>
                  <a:pt x="45338" y="45337"/>
                </a:lnTo>
                <a:lnTo>
                  <a:pt x="12166" y="94546"/>
                </a:lnTo>
                <a:lnTo>
                  <a:pt x="0" y="154802"/>
                </a:lnTo>
                <a:lnTo>
                  <a:pt x="3146" y="186000"/>
                </a:lnTo>
                <a:lnTo>
                  <a:pt x="26444" y="241353"/>
                </a:lnTo>
                <a:lnTo>
                  <a:pt x="68256" y="283165"/>
                </a:lnTo>
                <a:lnTo>
                  <a:pt x="123609" y="306460"/>
                </a:lnTo>
                <a:lnTo>
                  <a:pt x="154804" y="309606"/>
                </a:lnTo>
                <a:lnTo>
                  <a:pt x="185999" y="306460"/>
                </a:lnTo>
                <a:lnTo>
                  <a:pt x="215057" y="297438"/>
                </a:lnTo>
                <a:lnTo>
                  <a:pt x="217724" y="295991"/>
                </a:lnTo>
                <a:lnTo>
                  <a:pt x="154804" y="295991"/>
                </a:lnTo>
                <a:lnTo>
                  <a:pt x="126349" y="293122"/>
                </a:lnTo>
                <a:lnTo>
                  <a:pt x="75864" y="271879"/>
                </a:lnTo>
                <a:lnTo>
                  <a:pt x="45432" y="244094"/>
                </a:lnTo>
                <a:lnTo>
                  <a:pt x="36983" y="232624"/>
                </a:lnTo>
                <a:lnTo>
                  <a:pt x="62392" y="217954"/>
                </a:lnTo>
                <a:lnTo>
                  <a:pt x="28494" y="217954"/>
                </a:lnTo>
                <a:lnTo>
                  <a:pt x="22152" y="203263"/>
                </a:lnTo>
                <a:lnTo>
                  <a:pt x="17482" y="187765"/>
                </a:lnTo>
                <a:lnTo>
                  <a:pt x="14598" y="171574"/>
                </a:lnTo>
                <a:lnTo>
                  <a:pt x="13611" y="154802"/>
                </a:lnTo>
                <a:lnTo>
                  <a:pt x="16480" y="126345"/>
                </a:lnTo>
                <a:lnTo>
                  <a:pt x="37726" y="75858"/>
                </a:lnTo>
                <a:lnTo>
                  <a:pt x="75861" y="37725"/>
                </a:lnTo>
                <a:lnTo>
                  <a:pt x="126349" y="16479"/>
                </a:lnTo>
                <a:lnTo>
                  <a:pt x="154804" y="13610"/>
                </a:lnTo>
                <a:lnTo>
                  <a:pt x="217719" y="13610"/>
                </a:lnTo>
                <a:lnTo>
                  <a:pt x="215057" y="12166"/>
                </a:lnTo>
                <a:lnTo>
                  <a:pt x="185999" y="3145"/>
                </a:lnTo>
                <a:lnTo>
                  <a:pt x="154804" y="0"/>
                </a:lnTo>
                <a:close/>
              </a:path>
              <a:path w="309879" h="309880">
                <a:moveTo>
                  <a:pt x="295877" y="91669"/>
                </a:moveTo>
                <a:lnTo>
                  <a:pt x="281128" y="91669"/>
                </a:lnTo>
                <a:lnTo>
                  <a:pt x="287461" y="106357"/>
                </a:lnTo>
                <a:lnTo>
                  <a:pt x="292125" y="121850"/>
                </a:lnTo>
                <a:lnTo>
                  <a:pt x="295006" y="138036"/>
                </a:lnTo>
                <a:lnTo>
                  <a:pt x="295992" y="154802"/>
                </a:lnTo>
                <a:lnTo>
                  <a:pt x="293124" y="183259"/>
                </a:lnTo>
                <a:lnTo>
                  <a:pt x="271880" y="233748"/>
                </a:lnTo>
                <a:lnTo>
                  <a:pt x="233748" y="271879"/>
                </a:lnTo>
                <a:lnTo>
                  <a:pt x="183259" y="293122"/>
                </a:lnTo>
                <a:lnTo>
                  <a:pt x="154804" y="295991"/>
                </a:lnTo>
                <a:lnTo>
                  <a:pt x="217724" y="295991"/>
                </a:lnTo>
                <a:lnTo>
                  <a:pt x="264265" y="264264"/>
                </a:lnTo>
                <a:lnTo>
                  <a:pt x="297437" y="215057"/>
                </a:lnTo>
                <a:lnTo>
                  <a:pt x="309604" y="154802"/>
                </a:lnTo>
                <a:lnTo>
                  <a:pt x="306458" y="123605"/>
                </a:lnTo>
                <a:lnTo>
                  <a:pt x="297438" y="94546"/>
                </a:lnTo>
                <a:lnTo>
                  <a:pt x="295877" y="91669"/>
                </a:lnTo>
                <a:close/>
              </a:path>
              <a:path w="309879" h="309880">
                <a:moveTo>
                  <a:pt x="217719" y="13610"/>
                </a:moveTo>
                <a:lnTo>
                  <a:pt x="154804" y="13610"/>
                </a:lnTo>
                <a:lnTo>
                  <a:pt x="183259" y="16479"/>
                </a:lnTo>
                <a:lnTo>
                  <a:pt x="209764" y="24707"/>
                </a:lnTo>
                <a:lnTo>
                  <a:pt x="254642" y="54964"/>
                </a:lnTo>
                <a:lnTo>
                  <a:pt x="272642" y="77000"/>
                </a:lnTo>
                <a:lnTo>
                  <a:pt x="28494" y="217954"/>
                </a:lnTo>
                <a:lnTo>
                  <a:pt x="62392" y="217954"/>
                </a:lnTo>
                <a:lnTo>
                  <a:pt x="281128" y="91669"/>
                </a:lnTo>
                <a:lnTo>
                  <a:pt x="295877" y="91669"/>
                </a:lnTo>
                <a:lnTo>
                  <a:pt x="283165" y="68248"/>
                </a:lnTo>
                <a:lnTo>
                  <a:pt x="264265" y="45337"/>
                </a:lnTo>
                <a:lnTo>
                  <a:pt x="241355" y="26438"/>
                </a:lnTo>
                <a:lnTo>
                  <a:pt x="217719" y="13610"/>
                </a:lnTo>
                <a:close/>
              </a:path>
            </a:pathLst>
          </a:custGeom>
          <a:solidFill>
            <a:srgbClr val="5F6B5B"/>
          </a:solidFill>
        </p:spPr>
        <p:txBody>
          <a:bodyPr wrap="square" lIns="0" tIns="0" rIns="0" bIns="0" rtlCol="0"/>
          <a:lstStyle/>
          <a:p>
            <a:endParaRPr/>
          </a:p>
        </p:txBody>
      </p:sp>
      <p:pic>
        <p:nvPicPr>
          <p:cNvPr id="24" name="object 3">
            <a:extLst>
              <a:ext uri="{FF2B5EF4-FFF2-40B4-BE49-F238E27FC236}">
                <a16:creationId xmlns:a16="http://schemas.microsoft.com/office/drawing/2014/main" id="{4F236AA3-87E7-BE14-BDAD-B476293E9DC5}"/>
              </a:ext>
            </a:extLst>
          </p:cNvPr>
          <p:cNvPicPr/>
          <p:nvPr/>
        </p:nvPicPr>
        <p:blipFill>
          <a:blip r:embed="rId13" cstate="print"/>
          <a:stretch>
            <a:fillRect/>
          </a:stretch>
        </p:blipFill>
        <p:spPr>
          <a:xfrm>
            <a:off x="677571" y="6927960"/>
            <a:ext cx="1675237" cy="4109399"/>
          </a:xfrm>
          <a:prstGeom prst="rect">
            <a:avLst/>
          </a:prstGeom>
        </p:spPr>
      </p:pic>
      <p:sp>
        <p:nvSpPr>
          <p:cNvPr id="25" name="object 4">
            <a:extLst>
              <a:ext uri="{FF2B5EF4-FFF2-40B4-BE49-F238E27FC236}">
                <a16:creationId xmlns:a16="http://schemas.microsoft.com/office/drawing/2014/main" id="{64B6B47F-CD79-0B41-9815-926F50462B7C}"/>
              </a:ext>
            </a:extLst>
          </p:cNvPr>
          <p:cNvSpPr txBox="1"/>
          <p:nvPr/>
        </p:nvSpPr>
        <p:spPr>
          <a:xfrm>
            <a:off x="1067105" y="11232189"/>
            <a:ext cx="922019"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114" dirty="0">
                <a:solidFill>
                  <a:schemeClr val="tx1">
                    <a:lumMod val="95000"/>
                    <a:lumOff val="5000"/>
                  </a:schemeClr>
                </a:solidFill>
                <a:latin typeface="Tahoma"/>
                <a:cs typeface="Tahoma"/>
              </a:rPr>
              <a:t>RS226</a:t>
            </a:r>
            <a:endParaRPr sz="2000" dirty="0">
              <a:solidFill>
                <a:schemeClr val="tx1">
                  <a:lumMod val="95000"/>
                  <a:lumOff val="5000"/>
                </a:schemeClr>
              </a:solidFill>
              <a:latin typeface="Tahoma"/>
              <a:cs typeface="Tahoma"/>
            </a:endParaRPr>
          </a:p>
        </p:txBody>
      </p:sp>
      <p:sp>
        <p:nvSpPr>
          <p:cNvPr id="26" name="object 5">
            <a:extLst>
              <a:ext uri="{FF2B5EF4-FFF2-40B4-BE49-F238E27FC236}">
                <a16:creationId xmlns:a16="http://schemas.microsoft.com/office/drawing/2014/main" id="{5E377602-9E82-011E-7D08-64FA58B8FABA}"/>
              </a:ext>
            </a:extLst>
          </p:cNvPr>
          <p:cNvSpPr txBox="1"/>
          <p:nvPr/>
        </p:nvSpPr>
        <p:spPr>
          <a:xfrm>
            <a:off x="2913743" y="11232189"/>
            <a:ext cx="966469"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65" dirty="0">
                <a:solidFill>
                  <a:schemeClr val="tx1">
                    <a:lumMod val="95000"/>
                    <a:lumOff val="5000"/>
                  </a:schemeClr>
                </a:solidFill>
                <a:latin typeface="Tahoma"/>
                <a:cs typeface="Tahoma"/>
              </a:rPr>
              <a:t>RS227</a:t>
            </a:r>
            <a:endParaRPr sz="2000" dirty="0">
              <a:solidFill>
                <a:schemeClr val="tx1">
                  <a:lumMod val="95000"/>
                  <a:lumOff val="5000"/>
                </a:schemeClr>
              </a:solidFill>
              <a:latin typeface="Tahoma"/>
              <a:cs typeface="Tahoma"/>
            </a:endParaRPr>
          </a:p>
        </p:txBody>
      </p:sp>
      <p:pic>
        <p:nvPicPr>
          <p:cNvPr id="27" name="object 7">
            <a:extLst>
              <a:ext uri="{FF2B5EF4-FFF2-40B4-BE49-F238E27FC236}">
                <a16:creationId xmlns:a16="http://schemas.microsoft.com/office/drawing/2014/main" id="{E5281288-0A41-0682-118C-89EA374F81FD}"/>
              </a:ext>
            </a:extLst>
          </p:cNvPr>
          <p:cNvPicPr/>
          <p:nvPr/>
        </p:nvPicPr>
        <p:blipFill>
          <a:blip r:embed="rId14" cstate="print"/>
          <a:stretch>
            <a:fillRect/>
          </a:stretch>
        </p:blipFill>
        <p:spPr>
          <a:xfrm>
            <a:off x="2500897" y="6927960"/>
            <a:ext cx="1675237" cy="4109399"/>
          </a:xfrm>
          <a:prstGeom prst="rect">
            <a:avLst/>
          </a:prstGeom>
        </p:spPr>
      </p:pic>
      <p:pic>
        <p:nvPicPr>
          <p:cNvPr id="28" name="object 8">
            <a:extLst>
              <a:ext uri="{FF2B5EF4-FFF2-40B4-BE49-F238E27FC236}">
                <a16:creationId xmlns:a16="http://schemas.microsoft.com/office/drawing/2014/main" id="{350C23E9-693C-DED5-26C9-E9EAA0BD3DC1}"/>
              </a:ext>
            </a:extLst>
          </p:cNvPr>
          <p:cNvPicPr/>
          <p:nvPr/>
        </p:nvPicPr>
        <p:blipFill>
          <a:blip r:embed="rId15" cstate="print"/>
          <a:stretch>
            <a:fillRect/>
          </a:stretch>
        </p:blipFill>
        <p:spPr>
          <a:xfrm>
            <a:off x="4391713" y="6927960"/>
            <a:ext cx="1675237" cy="4109399"/>
          </a:xfrm>
          <a:prstGeom prst="rect">
            <a:avLst/>
          </a:prstGeom>
        </p:spPr>
      </p:pic>
      <p:sp>
        <p:nvSpPr>
          <p:cNvPr id="29" name="object 9">
            <a:extLst>
              <a:ext uri="{FF2B5EF4-FFF2-40B4-BE49-F238E27FC236}">
                <a16:creationId xmlns:a16="http://schemas.microsoft.com/office/drawing/2014/main" id="{BCBBF29B-432C-2B2A-B26F-D1B79C3B0014}"/>
              </a:ext>
            </a:extLst>
          </p:cNvPr>
          <p:cNvSpPr txBox="1"/>
          <p:nvPr/>
        </p:nvSpPr>
        <p:spPr>
          <a:xfrm>
            <a:off x="4815974" y="11232189"/>
            <a:ext cx="970280"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60" dirty="0">
                <a:solidFill>
                  <a:schemeClr val="tx1">
                    <a:lumMod val="95000"/>
                    <a:lumOff val="5000"/>
                  </a:schemeClr>
                </a:solidFill>
                <a:latin typeface="Tahoma"/>
                <a:cs typeface="Tahoma"/>
              </a:rPr>
              <a:t>RS228</a:t>
            </a:r>
            <a:endParaRPr sz="2000" dirty="0">
              <a:solidFill>
                <a:schemeClr val="tx1">
                  <a:lumMod val="95000"/>
                  <a:lumOff val="5000"/>
                </a:schemeClr>
              </a:solidFill>
              <a:latin typeface="Tahoma"/>
              <a:cs typeface="Tahoma"/>
            </a:endParaRPr>
          </a:p>
        </p:txBody>
      </p:sp>
      <p:sp>
        <p:nvSpPr>
          <p:cNvPr id="30" name="object 13">
            <a:extLst>
              <a:ext uri="{FF2B5EF4-FFF2-40B4-BE49-F238E27FC236}">
                <a16:creationId xmlns:a16="http://schemas.microsoft.com/office/drawing/2014/main" id="{4D8384D8-E73D-8E67-0DB9-E8B253466620}"/>
              </a:ext>
            </a:extLst>
          </p:cNvPr>
          <p:cNvSpPr txBox="1"/>
          <p:nvPr/>
        </p:nvSpPr>
        <p:spPr>
          <a:xfrm>
            <a:off x="6579026" y="11232189"/>
            <a:ext cx="976630"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0" dirty="0">
                <a:solidFill>
                  <a:schemeClr val="tx1">
                    <a:lumMod val="95000"/>
                    <a:lumOff val="5000"/>
                  </a:schemeClr>
                </a:solidFill>
                <a:latin typeface="Tahoma"/>
                <a:cs typeface="Tahoma"/>
              </a:rPr>
              <a:t>RS229</a:t>
            </a:r>
            <a:endParaRPr sz="2000" dirty="0">
              <a:solidFill>
                <a:schemeClr val="tx1">
                  <a:lumMod val="95000"/>
                  <a:lumOff val="5000"/>
                </a:schemeClr>
              </a:solidFill>
              <a:latin typeface="Tahoma"/>
              <a:cs typeface="Tahoma"/>
            </a:endParaRPr>
          </a:p>
        </p:txBody>
      </p:sp>
      <p:pic>
        <p:nvPicPr>
          <p:cNvPr id="31" name="object 14">
            <a:extLst>
              <a:ext uri="{FF2B5EF4-FFF2-40B4-BE49-F238E27FC236}">
                <a16:creationId xmlns:a16="http://schemas.microsoft.com/office/drawing/2014/main" id="{D3B0046B-69CF-C040-AC0D-58DE849E2472}"/>
              </a:ext>
            </a:extLst>
          </p:cNvPr>
          <p:cNvPicPr/>
          <p:nvPr/>
        </p:nvPicPr>
        <p:blipFill>
          <a:blip r:embed="rId16" cstate="print"/>
          <a:stretch>
            <a:fillRect/>
          </a:stretch>
        </p:blipFill>
        <p:spPr>
          <a:xfrm>
            <a:off x="6211462" y="6927960"/>
            <a:ext cx="1675237" cy="4109399"/>
          </a:xfrm>
          <a:prstGeom prst="rect">
            <a:avLst/>
          </a:prstGeom>
        </p:spPr>
      </p:pic>
      <p:pic>
        <p:nvPicPr>
          <p:cNvPr id="2" name="Picture 1">
            <a:extLst>
              <a:ext uri="{FF2B5EF4-FFF2-40B4-BE49-F238E27FC236}">
                <a16:creationId xmlns:a16="http://schemas.microsoft.com/office/drawing/2014/main" id="{30AF1B30-2FC8-B9B4-1807-19B9D538054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32" name="TextBox 31">
            <a:extLst>
              <a:ext uri="{FF2B5EF4-FFF2-40B4-BE49-F238E27FC236}">
                <a16:creationId xmlns:a16="http://schemas.microsoft.com/office/drawing/2014/main" id="{E68A06F8-7C34-A1BC-C9A9-F274149BE1FE}"/>
              </a:ext>
            </a:extLst>
          </p:cNvPr>
          <p:cNvSpPr txBox="1"/>
          <p:nvPr/>
        </p:nvSpPr>
        <p:spPr>
          <a:xfrm>
            <a:off x="914704" y="1044650"/>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spTree>
    <p:extLst>
      <p:ext uri="{BB962C8B-B14F-4D97-AF65-F5344CB8AC3E}">
        <p14:creationId xmlns:p14="http://schemas.microsoft.com/office/powerpoint/2010/main" val="328709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0174EBCC-995A-572B-AF1E-6CCDA112DBAB}"/>
              </a:ext>
            </a:extLst>
          </p:cNvPr>
          <p:cNvGrpSpPr/>
          <p:nvPr/>
        </p:nvGrpSpPr>
        <p:grpSpPr>
          <a:xfrm>
            <a:off x="495300" y="1447800"/>
            <a:ext cx="5029200" cy="10134600"/>
            <a:chOff x="0" y="0"/>
            <a:chExt cx="10054590" cy="11238865"/>
          </a:xfrm>
        </p:grpSpPr>
        <p:pic>
          <p:nvPicPr>
            <p:cNvPr id="3" name="object 3">
              <a:extLst>
                <a:ext uri="{FF2B5EF4-FFF2-40B4-BE49-F238E27FC236}">
                  <a16:creationId xmlns:a16="http://schemas.microsoft.com/office/drawing/2014/main" id="{65EE64C6-3EB6-8AC7-CD83-14C82B559A0A}"/>
                </a:ext>
              </a:extLst>
            </p:cNvPr>
            <p:cNvPicPr/>
            <p:nvPr/>
          </p:nvPicPr>
          <p:blipFill>
            <a:blip r:embed="rId2" cstate="print"/>
            <a:stretch>
              <a:fillRect/>
            </a:stretch>
          </p:blipFill>
          <p:spPr>
            <a:xfrm>
              <a:off x="0" y="0"/>
              <a:ext cx="10054544" cy="11238822"/>
            </a:xfrm>
            <a:prstGeom prst="rect">
              <a:avLst/>
            </a:prstGeom>
          </p:spPr>
        </p:pic>
        <p:sp>
          <p:nvSpPr>
            <p:cNvPr id="4" name="object 4">
              <a:extLst>
                <a:ext uri="{FF2B5EF4-FFF2-40B4-BE49-F238E27FC236}">
                  <a16:creationId xmlns:a16="http://schemas.microsoft.com/office/drawing/2014/main" id="{30DD8A1D-288E-1DD1-BC42-A74A38806E7A}"/>
                </a:ext>
              </a:extLst>
            </p:cNvPr>
            <p:cNvSpPr/>
            <p:nvPr/>
          </p:nvSpPr>
          <p:spPr>
            <a:xfrm>
              <a:off x="10051371" y="0"/>
              <a:ext cx="0" cy="11238865"/>
            </a:xfrm>
            <a:custGeom>
              <a:avLst/>
              <a:gdLst/>
              <a:ahLst/>
              <a:cxnLst/>
              <a:rect l="l" t="t" r="r" b="b"/>
              <a:pathLst>
                <a:path h="11238865">
                  <a:moveTo>
                    <a:pt x="0" y="0"/>
                  </a:moveTo>
                  <a:lnTo>
                    <a:pt x="0" y="11238822"/>
                  </a:lnTo>
                </a:path>
              </a:pathLst>
            </a:custGeom>
            <a:ln w="6346">
              <a:solidFill>
                <a:srgbClr val="B2B3B3"/>
              </a:solidFill>
            </a:ln>
          </p:spPr>
          <p:txBody>
            <a:bodyPr wrap="square" lIns="0" tIns="0" rIns="0" bIns="0" rtlCol="0"/>
            <a:lstStyle/>
            <a:p>
              <a:endParaRPr/>
            </a:p>
          </p:txBody>
        </p:sp>
      </p:grpSp>
      <p:pic>
        <p:nvPicPr>
          <p:cNvPr id="5" name="object 6">
            <a:extLst>
              <a:ext uri="{FF2B5EF4-FFF2-40B4-BE49-F238E27FC236}">
                <a16:creationId xmlns:a16="http://schemas.microsoft.com/office/drawing/2014/main" id="{69243251-AAD3-E15F-98F9-795050AB0674}"/>
              </a:ext>
            </a:extLst>
          </p:cNvPr>
          <p:cNvPicPr/>
          <p:nvPr/>
        </p:nvPicPr>
        <p:blipFill>
          <a:blip r:embed="rId3" cstate="print"/>
          <a:stretch>
            <a:fillRect/>
          </a:stretch>
        </p:blipFill>
        <p:spPr>
          <a:xfrm>
            <a:off x="5772110" y="8447124"/>
            <a:ext cx="1832730" cy="3267891"/>
          </a:xfrm>
          <a:prstGeom prst="rect">
            <a:avLst/>
          </a:prstGeom>
        </p:spPr>
      </p:pic>
      <p:sp>
        <p:nvSpPr>
          <p:cNvPr id="6" name="object 10">
            <a:extLst>
              <a:ext uri="{FF2B5EF4-FFF2-40B4-BE49-F238E27FC236}">
                <a16:creationId xmlns:a16="http://schemas.microsoft.com/office/drawing/2014/main" id="{ECC3C114-0806-4739-3D64-3D0C95A68FA2}"/>
              </a:ext>
            </a:extLst>
          </p:cNvPr>
          <p:cNvSpPr txBox="1"/>
          <p:nvPr/>
        </p:nvSpPr>
        <p:spPr>
          <a:xfrm>
            <a:off x="6190994" y="8116289"/>
            <a:ext cx="956944"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75" dirty="0">
                <a:solidFill>
                  <a:schemeClr val="tx1"/>
                </a:solidFill>
                <a:latin typeface="Tahoma"/>
                <a:cs typeface="Tahoma"/>
              </a:rPr>
              <a:t>RS231</a:t>
            </a:r>
            <a:endParaRPr sz="2000" dirty="0">
              <a:solidFill>
                <a:schemeClr val="tx1"/>
              </a:solidFill>
              <a:latin typeface="Tahoma"/>
              <a:cs typeface="Tahoma"/>
            </a:endParaRPr>
          </a:p>
        </p:txBody>
      </p:sp>
      <p:sp>
        <p:nvSpPr>
          <p:cNvPr id="7" name="object 11">
            <a:extLst>
              <a:ext uri="{FF2B5EF4-FFF2-40B4-BE49-F238E27FC236}">
                <a16:creationId xmlns:a16="http://schemas.microsoft.com/office/drawing/2014/main" id="{2258E8EA-7548-4516-F52A-075B2C93D2B3}"/>
              </a:ext>
            </a:extLst>
          </p:cNvPr>
          <p:cNvSpPr txBox="1"/>
          <p:nvPr/>
        </p:nvSpPr>
        <p:spPr>
          <a:xfrm>
            <a:off x="6174483" y="11715015"/>
            <a:ext cx="97345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bg1"/>
                </a:solidFill>
                <a:latin typeface="Tahoma"/>
                <a:cs typeface="Tahoma"/>
              </a:rPr>
              <a:t>RS232</a:t>
            </a:r>
            <a:endParaRPr sz="2000" dirty="0">
              <a:solidFill>
                <a:schemeClr val="bg1"/>
              </a:solidFill>
              <a:latin typeface="Tahoma"/>
              <a:cs typeface="Tahoma"/>
            </a:endParaRPr>
          </a:p>
        </p:txBody>
      </p:sp>
      <p:pic>
        <p:nvPicPr>
          <p:cNvPr id="8" name="object 12">
            <a:extLst>
              <a:ext uri="{FF2B5EF4-FFF2-40B4-BE49-F238E27FC236}">
                <a16:creationId xmlns:a16="http://schemas.microsoft.com/office/drawing/2014/main" id="{04A1D665-03B2-0400-2601-1382FD27A791}"/>
              </a:ext>
            </a:extLst>
          </p:cNvPr>
          <p:cNvPicPr/>
          <p:nvPr/>
        </p:nvPicPr>
        <p:blipFill>
          <a:blip r:embed="rId4" cstate="print"/>
          <a:stretch>
            <a:fillRect/>
          </a:stretch>
        </p:blipFill>
        <p:spPr>
          <a:xfrm>
            <a:off x="5753101" y="4770720"/>
            <a:ext cx="1832730" cy="3267891"/>
          </a:xfrm>
          <a:prstGeom prst="rect">
            <a:avLst/>
          </a:prstGeom>
        </p:spPr>
      </p:pic>
      <p:pic>
        <p:nvPicPr>
          <p:cNvPr id="9" name="object 15">
            <a:extLst>
              <a:ext uri="{FF2B5EF4-FFF2-40B4-BE49-F238E27FC236}">
                <a16:creationId xmlns:a16="http://schemas.microsoft.com/office/drawing/2014/main" id="{51D9467C-EC69-9796-67B0-5E80C35D072F}"/>
              </a:ext>
            </a:extLst>
          </p:cNvPr>
          <p:cNvPicPr/>
          <p:nvPr/>
        </p:nvPicPr>
        <p:blipFill>
          <a:blip r:embed="rId5" cstate="print"/>
          <a:stretch>
            <a:fillRect/>
          </a:stretch>
        </p:blipFill>
        <p:spPr>
          <a:xfrm>
            <a:off x="5753100" y="1190415"/>
            <a:ext cx="1832730" cy="3267891"/>
          </a:xfrm>
          <a:prstGeom prst="rect">
            <a:avLst/>
          </a:prstGeom>
        </p:spPr>
      </p:pic>
      <p:sp>
        <p:nvSpPr>
          <p:cNvPr id="10" name="object 16">
            <a:extLst>
              <a:ext uri="{FF2B5EF4-FFF2-40B4-BE49-F238E27FC236}">
                <a16:creationId xmlns:a16="http://schemas.microsoft.com/office/drawing/2014/main" id="{752D20ED-7F26-82BB-E547-4F6D344B9A94}"/>
              </a:ext>
            </a:extLst>
          </p:cNvPr>
          <p:cNvSpPr txBox="1"/>
          <p:nvPr/>
        </p:nvSpPr>
        <p:spPr>
          <a:xfrm>
            <a:off x="6176387" y="4428999"/>
            <a:ext cx="971550"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0" dirty="0">
                <a:solidFill>
                  <a:schemeClr val="tx1"/>
                </a:solidFill>
                <a:latin typeface="Tahoma"/>
                <a:cs typeface="Tahoma"/>
              </a:rPr>
              <a:t>RS230</a:t>
            </a:r>
            <a:endParaRPr sz="2000" dirty="0">
              <a:solidFill>
                <a:schemeClr val="tx1"/>
              </a:solidFill>
              <a:latin typeface="Tahoma"/>
              <a:cs typeface="Tahoma"/>
            </a:endParaRPr>
          </a:p>
        </p:txBody>
      </p:sp>
      <p:pic>
        <p:nvPicPr>
          <p:cNvPr id="11" name="Picture 10">
            <a:extLst>
              <a:ext uri="{FF2B5EF4-FFF2-40B4-BE49-F238E27FC236}">
                <a16:creationId xmlns:a16="http://schemas.microsoft.com/office/drawing/2014/main" id="{3A7B1DF6-B59F-B441-C24E-2E76CB45D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
        <p:nvSpPr>
          <p:cNvPr id="13" name="TextBox 12">
            <a:extLst>
              <a:ext uri="{FF2B5EF4-FFF2-40B4-BE49-F238E27FC236}">
                <a16:creationId xmlns:a16="http://schemas.microsoft.com/office/drawing/2014/main" id="{BD65CECD-CE95-462B-8FF9-447A92FDD1D8}"/>
              </a:ext>
            </a:extLst>
          </p:cNvPr>
          <p:cNvSpPr txBox="1"/>
          <p:nvPr/>
        </p:nvSpPr>
        <p:spPr>
          <a:xfrm>
            <a:off x="914704" y="1044650"/>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spTree>
    <p:extLst>
      <p:ext uri="{BB962C8B-B14F-4D97-AF65-F5344CB8AC3E}">
        <p14:creationId xmlns:p14="http://schemas.microsoft.com/office/powerpoint/2010/main" val="3115633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1528368"/>
            <a:ext cx="8458200" cy="10816032"/>
          </a:xfrm>
          <a:prstGeom prst="rect">
            <a:avLst/>
          </a:prstGeom>
        </p:spPr>
      </p:pic>
      <p:pic>
        <p:nvPicPr>
          <p:cNvPr id="4" name="Picture 3">
            <a:extLst>
              <a:ext uri="{FF2B5EF4-FFF2-40B4-BE49-F238E27FC236}">
                <a16:creationId xmlns:a16="http://schemas.microsoft.com/office/drawing/2014/main" id="{ECB90C96-0AC6-254A-3FB4-9498C1C42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2181215"/>
            <a:ext cx="2667000" cy="914400"/>
          </a:xfrm>
          <a:prstGeom prst="rect">
            <a:avLst/>
          </a:prstGeom>
        </p:spPr>
      </p:pic>
      <p:sp>
        <p:nvSpPr>
          <p:cNvPr id="8" name="TextBox 7">
            <a:extLst>
              <a:ext uri="{FF2B5EF4-FFF2-40B4-BE49-F238E27FC236}">
                <a16:creationId xmlns:a16="http://schemas.microsoft.com/office/drawing/2014/main" id="{E766746A-387B-FB16-7E41-F98729FD0C10}"/>
              </a:ext>
            </a:extLst>
          </p:cNvPr>
          <p:cNvSpPr txBox="1"/>
          <p:nvPr/>
        </p:nvSpPr>
        <p:spPr>
          <a:xfrm>
            <a:off x="0" y="188053"/>
            <a:ext cx="8432207" cy="1352422"/>
          </a:xfrm>
          <a:prstGeom prst="rect">
            <a:avLst/>
          </a:prstGeom>
          <a:noFill/>
        </p:spPr>
        <p:txBody>
          <a:bodyPr wrap="square">
            <a:spAutoFit/>
          </a:bodyPr>
          <a:lstStyle/>
          <a:p>
            <a:pPr>
              <a:lnSpc>
                <a:spcPct val="115000"/>
              </a:lnSpc>
              <a:spcAft>
                <a:spcPts val="800"/>
              </a:spcAft>
              <a:buNone/>
            </a:pPr>
            <a:r>
              <a:rPr lang="en-ZA"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ROSMIKA DÉCOR : The Art of the Surface</a:t>
            </a:r>
          </a:p>
          <a:p>
            <a:pPr>
              <a:lnSpc>
                <a:spcPct val="115000"/>
              </a:lnSpc>
              <a:spcAft>
                <a:spcPts val="800"/>
              </a:spcAft>
              <a:buNone/>
            </a:pPr>
            <a:r>
              <a:rPr lang="en-ZA" sz="12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“Redefining the walls that surround you.”</a:t>
            </a:r>
            <a:r>
              <a:rPr lang="en-Z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ZA" sz="12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Rosmika</a:t>
            </a:r>
            <a:r>
              <a:rPr lang="en-Z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Decor is where texture meets technology. Specializing in high-performance </a:t>
            </a:r>
            <a:r>
              <a:rPr lang="en-ZA"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UV wall panels</a:t>
            </a:r>
            <a:r>
              <a:rPr lang="en-Z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and </a:t>
            </a:r>
            <a:r>
              <a:rPr lang="en-ZA"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WPC/PVC fluted panels</a:t>
            </a:r>
            <a:r>
              <a:rPr lang="en-Z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we provide the architectural "wow factor" for modern interiors. Whether it’s a sleek commercial lobby or a cozy residential feature wall, </a:t>
            </a:r>
            <a:r>
              <a:rPr lang="en-ZA" sz="12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Rosmika</a:t>
            </a:r>
            <a:r>
              <a:rPr lang="en-Z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offers the hardware and surfaces that turn plain spaces into design statements.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20A4C702-4E3E-B3B1-5649-E1BF3FC24BE0}"/>
              </a:ext>
            </a:extLst>
          </p:cNvPr>
          <p:cNvPicPr/>
          <p:nvPr/>
        </p:nvPicPr>
        <p:blipFill>
          <a:blip r:embed="rId2" cstate="print"/>
          <a:stretch>
            <a:fillRect/>
          </a:stretch>
        </p:blipFill>
        <p:spPr>
          <a:xfrm>
            <a:off x="877550" y="1651693"/>
            <a:ext cx="6703100" cy="4520508"/>
          </a:xfrm>
          <a:prstGeom prst="rect">
            <a:avLst/>
          </a:prstGeom>
        </p:spPr>
      </p:pic>
      <p:pic>
        <p:nvPicPr>
          <p:cNvPr id="4" name="object 4">
            <a:extLst>
              <a:ext uri="{FF2B5EF4-FFF2-40B4-BE49-F238E27FC236}">
                <a16:creationId xmlns:a16="http://schemas.microsoft.com/office/drawing/2014/main" id="{15A18EB6-F234-964D-5EDA-A2747C2209B1}"/>
              </a:ext>
            </a:extLst>
          </p:cNvPr>
          <p:cNvPicPr/>
          <p:nvPr/>
        </p:nvPicPr>
        <p:blipFill>
          <a:blip r:embed="rId3" cstate="print"/>
          <a:stretch>
            <a:fillRect/>
          </a:stretch>
        </p:blipFill>
        <p:spPr>
          <a:xfrm>
            <a:off x="865576" y="6397743"/>
            <a:ext cx="1627030" cy="405155"/>
          </a:xfrm>
          <a:prstGeom prst="rect">
            <a:avLst/>
          </a:prstGeom>
        </p:spPr>
      </p:pic>
      <p:pic>
        <p:nvPicPr>
          <p:cNvPr id="6" name="object 6">
            <a:extLst>
              <a:ext uri="{FF2B5EF4-FFF2-40B4-BE49-F238E27FC236}">
                <a16:creationId xmlns:a16="http://schemas.microsoft.com/office/drawing/2014/main" id="{B9926D73-4030-29DF-B2B9-5BF2C7438C61}"/>
              </a:ext>
            </a:extLst>
          </p:cNvPr>
          <p:cNvPicPr/>
          <p:nvPr/>
        </p:nvPicPr>
        <p:blipFill>
          <a:blip r:embed="rId4" cstate="print"/>
          <a:stretch>
            <a:fillRect/>
          </a:stretch>
        </p:blipFill>
        <p:spPr>
          <a:xfrm>
            <a:off x="7210909" y="6436069"/>
            <a:ext cx="273116" cy="274298"/>
          </a:xfrm>
          <a:prstGeom prst="rect">
            <a:avLst/>
          </a:prstGeom>
        </p:spPr>
      </p:pic>
      <p:sp>
        <p:nvSpPr>
          <p:cNvPr id="7" name="object 7">
            <a:extLst>
              <a:ext uri="{FF2B5EF4-FFF2-40B4-BE49-F238E27FC236}">
                <a16:creationId xmlns:a16="http://schemas.microsoft.com/office/drawing/2014/main" id="{5A5CC1A6-E1D3-2DE2-50AA-DF39DC33AC9C}"/>
              </a:ext>
            </a:extLst>
          </p:cNvPr>
          <p:cNvSpPr/>
          <p:nvPr/>
        </p:nvSpPr>
        <p:spPr>
          <a:xfrm>
            <a:off x="7210598" y="6452675"/>
            <a:ext cx="257810" cy="257810"/>
          </a:xfrm>
          <a:custGeom>
            <a:avLst/>
            <a:gdLst/>
            <a:ahLst/>
            <a:cxnLst/>
            <a:rect l="l" t="t" r="r" b="b"/>
            <a:pathLst>
              <a:path w="257809" h="257809">
                <a:moveTo>
                  <a:pt x="28911" y="0"/>
                </a:moveTo>
                <a:lnTo>
                  <a:pt x="18525" y="0"/>
                </a:lnTo>
                <a:lnTo>
                  <a:pt x="13225" y="6868"/>
                </a:lnTo>
                <a:lnTo>
                  <a:pt x="6864" y="13225"/>
                </a:lnTo>
                <a:lnTo>
                  <a:pt x="0" y="18525"/>
                </a:lnTo>
                <a:lnTo>
                  <a:pt x="0" y="24108"/>
                </a:lnTo>
                <a:lnTo>
                  <a:pt x="0" y="28566"/>
                </a:lnTo>
                <a:lnTo>
                  <a:pt x="4978" y="33966"/>
                </a:lnTo>
                <a:lnTo>
                  <a:pt x="27002" y="63676"/>
                </a:lnTo>
                <a:lnTo>
                  <a:pt x="29775" y="69112"/>
                </a:lnTo>
                <a:lnTo>
                  <a:pt x="40391" y="69112"/>
                </a:lnTo>
                <a:lnTo>
                  <a:pt x="42562" y="64673"/>
                </a:lnTo>
                <a:lnTo>
                  <a:pt x="45535" y="62683"/>
                </a:lnTo>
                <a:lnTo>
                  <a:pt x="133534" y="150407"/>
                </a:lnTo>
                <a:lnTo>
                  <a:pt x="131039" y="154054"/>
                </a:lnTo>
                <a:lnTo>
                  <a:pt x="125895" y="156366"/>
                </a:lnTo>
                <a:lnTo>
                  <a:pt x="125895" y="167547"/>
                </a:lnTo>
                <a:lnTo>
                  <a:pt x="132933" y="172847"/>
                </a:lnTo>
                <a:lnTo>
                  <a:pt x="198621" y="238700"/>
                </a:lnTo>
                <a:lnTo>
                  <a:pt x="210231" y="249969"/>
                </a:lnTo>
                <a:lnTo>
                  <a:pt x="217694" y="255761"/>
                </a:lnTo>
                <a:lnTo>
                  <a:pt x="220729" y="257691"/>
                </a:lnTo>
                <a:lnTo>
                  <a:pt x="235544" y="257691"/>
                </a:lnTo>
                <a:lnTo>
                  <a:pt x="257303" y="231828"/>
                </a:lnTo>
                <a:lnTo>
                  <a:pt x="256204" y="222209"/>
                </a:lnTo>
                <a:lnTo>
                  <a:pt x="253705" y="213396"/>
                </a:lnTo>
                <a:lnTo>
                  <a:pt x="248485" y="209645"/>
                </a:lnTo>
                <a:lnTo>
                  <a:pt x="168407" y="129567"/>
                </a:lnTo>
                <a:lnTo>
                  <a:pt x="166884" y="126434"/>
                </a:lnTo>
                <a:lnTo>
                  <a:pt x="155440" y="126434"/>
                </a:lnTo>
                <a:lnTo>
                  <a:pt x="154054" y="131050"/>
                </a:lnTo>
                <a:lnTo>
                  <a:pt x="150544" y="133402"/>
                </a:lnTo>
                <a:lnTo>
                  <a:pt x="62546" y="45669"/>
                </a:lnTo>
                <a:lnTo>
                  <a:pt x="63982" y="43581"/>
                </a:lnTo>
                <a:lnTo>
                  <a:pt x="72891" y="37562"/>
                </a:lnTo>
                <a:lnTo>
                  <a:pt x="67075" y="29890"/>
                </a:lnTo>
                <a:lnTo>
                  <a:pt x="39537" y="9212"/>
                </a:lnTo>
                <a:lnTo>
                  <a:pt x="34290" y="5645"/>
                </a:lnTo>
                <a:lnTo>
                  <a:pt x="28911" y="0"/>
                </a:lnTo>
                <a:close/>
              </a:path>
            </a:pathLst>
          </a:custGeom>
          <a:solidFill>
            <a:srgbClr val="5F6B5B"/>
          </a:solidFill>
        </p:spPr>
        <p:txBody>
          <a:bodyPr wrap="square" lIns="0" tIns="0" rIns="0" bIns="0" rtlCol="0"/>
          <a:lstStyle/>
          <a:p>
            <a:endParaRPr/>
          </a:p>
        </p:txBody>
      </p:sp>
      <p:sp>
        <p:nvSpPr>
          <p:cNvPr id="8" name="object 8">
            <a:extLst>
              <a:ext uri="{FF2B5EF4-FFF2-40B4-BE49-F238E27FC236}">
                <a16:creationId xmlns:a16="http://schemas.microsoft.com/office/drawing/2014/main" id="{EC342A90-7F72-A783-3AB5-0ACA749D3375}"/>
              </a:ext>
            </a:extLst>
          </p:cNvPr>
          <p:cNvSpPr/>
          <p:nvPr/>
        </p:nvSpPr>
        <p:spPr>
          <a:xfrm>
            <a:off x="5505109" y="6777239"/>
            <a:ext cx="2057400" cy="142240"/>
          </a:xfrm>
          <a:custGeom>
            <a:avLst/>
            <a:gdLst/>
            <a:ahLst/>
            <a:cxnLst/>
            <a:rect l="l" t="t" r="r" b="b"/>
            <a:pathLst>
              <a:path w="2057400" h="142240">
                <a:moveTo>
                  <a:pt x="35979" y="93738"/>
                </a:moveTo>
                <a:lnTo>
                  <a:pt x="0" y="93738"/>
                </a:lnTo>
                <a:lnTo>
                  <a:pt x="0" y="102349"/>
                </a:lnTo>
                <a:lnTo>
                  <a:pt x="13157" y="102349"/>
                </a:lnTo>
                <a:lnTo>
                  <a:pt x="13157" y="141706"/>
                </a:lnTo>
                <a:lnTo>
                  <a:pt x="22758" y="141706"/>
                </a:lnTo>
                <a:lnTo>
                  <a:pt x="22758" y="102349"/>
                </a:lnTo>
                <a:lnTo>
                  <a:pt x="35979" y="102349"/>
                </a:lnTo>
                <a:lnTo>
                  <a:pt x="35979" y="93738"/>
                </a:lnTo>
                <a:close/>
              </a:path>
              <a:path w="2057400" h="142240">
                <a:moveTo>
                  <a:pt x="42367" y="47967"/>
                </a:moveTo>
                <a:lnTo>
                  <a:pt x="34099" y="30213"/>
                </a:lnTo>
                <a:lnTo>
                  <a:pt x="33413" y="28714"/>
                </a:lnTo>
                <a:lnTo>
                  <a:pt x="34366" y="28333"/>
                </a:lnTo>
                <a:lnTo>
                  <a:pt x="35293" y="27825"/>
                </a:lnTo>
                <a:lnTo>
                  <a:pt x="40690" y="19761"/>
                </a:lnTo>
                <a:lnTo>
                  <a:pt x="40779" y="19443"/>
                </a:lnTo>
                <a:lnTo>
                  <a:pt x="40957" y="17957"/>
                </a:lnTo>
                <a:lnTo>
                  <a:pt x="40995" y="12242"/>
                </a:lnTo>
                <a:lnTo>
                  <a:pt x="40843" y="11137"/>
                </a:lnTo>
                <a:lnTo>
                  <a:pt x="40754" y="10439"/>
                </a:lnTo>
                <a:lnTo>
                  <a:pt x="31267" y="317"/>
                </a:lnTo>
                <a:lnTo>
                  <a:pt x="31267" y="12903"/>
                </a:lnTo>
                <a:lnTo>
                  <a:pt x="31267" y="17957"/>
                </a:lnTo>
                <a:lnTo>
                  <a:pt x="26720" y="22555"/>
                </a:lnTo>
                <a:lnTo>
                  <a:pt x="17081" y="22555"/>
                </a:lnTo>
                <a:lnTo>
                  <a:pt x="17081" y="8712"/>
                </a:lnTo>
                <a:lnTo>
                  <a:pt x="27279" y="8712"/>
                </a:lnTo>
                <a:lnTo>
                  <a:pt x="31267" y="12903"/>
                </a:lnTo>
                <a:lnTo>
                  <a:pt x="31267" y="317"/>
                </a:lnTo>
                <a:lnTo>
                  <a:pt x="30988" y="228"/>
                </a:lnTo>
                <a:lnTo>
                  <a:pt x="29222" y="0"/>
                </a:lnTo>
                <a:lnTo>
                  <a:pt x="7480" y="0"/>
                </a:lnTo>
                <a:lnTo>
                  <a:pt x="7480" y="47967"/>
                </a:lnTo>
                <a:lnTo>
                  <a:pt x="17081" y="47967"/>
                </a:lnTo>
                <a:lnTo>
                  <a:pt x="17081" y="30213"/>
                </a:lnTo>
                <a:lnTo>
                  <a:pt x="24853" y="30213"/>
                </a:lnTo>
                <a:lnTo>
                  <a:pt x="32575" y="47967"/>
                </a:lnTo>
                <a:lnTo>
                  <a:pt x="42367" y="47967"/>
                </a:lnTo>
                <a:close/>
              </a:path>
              <a:path w="2057400" h="142240">
                <a:moveTo>
                  <a:pt x="79019" y="123748"/>
                </a:moveTo>
                <a:lnTo>
                  <a:pt x="69329" y="94602"/>
                </a:lnTo>
                <a:lnTo>
                  <a:pt x="69329" y="111569"/>
                </a:lnTo>
                <a:lnTo>
                  <a:pt x="69329" y="123748"/>
                </a:lnTo>
                <a:lnTo>
                  <a:pt x="68757" y="127101"/>
                </a:lnTo>
                <a:lnTo>
                  <a:pt x="68630" y="127850"/>
                </a:lnTo>
                <a:lnTo>
                  <a:pt x="68084" y="129425"/>
                </a:lnTo>
                <a:lnTo>
                  <a:pt x="66573" y="131635"/>
                </a:lnTo>
                <a:lnTo>
                  <a:pt x="65544" y="132397"/>
                </a:lnTo>
                <a:lnTo>
                  <a:pt x="62953" y="133261"/>
                </a:lnTo>
                <a:lnTo>
                  <a:pt x="61163" y="133502"/>
                </a:lnTo>
                <a:lnTo>
                  <a:pt x="57594" y="133502"/>
                </a:lnTo>
                <a:lnTo>
                  <a:pt x="49364" y="123748"/>
                </a:lnTo>
                <a:lnTo>
                  <a:pt x="49390" y="111569"/>
                </a:lnTo>
                <a:lnTo>
                  <a:pt x="55943" y="102095"/>
                </a:lnTo>
                <a:lnTo>
                  <a:pt x="62953" y="102095"/>
                </a:lnTo>
                <a:lnTo>
                  <a:pt x="69329" y="111569"/>
                </a:lnTo>
                <a:lnTo>
                  <a:pt x="69329" y="94602"/>
                </a:lnTo>
                <a:lnTo>
                  <a:pt x="65544" y="93599"/>
                </a:lnTo>
                <a:lnTo>
                  <a:pt x="62661" y="93281"/>
                </a:lnTo>
                <a:lnTo>
                  <a:pt x="56095" y="93281"/>
                </a:lnTo>
                <a:lnTo>
                  <a:pt x="39687" y="123748"/>
                </a:lnTo>
                <a:lnTo>
                  <a:pt x="40017" y="127101"/>
                </a:lnTo>
                <a:lnTo>
                  <a:pt x="56095" y="142100"/>
                </a:lnTo>
                <a:lnTo>
                  <a:pt x="62661" y="142100"/>
                </a:lnTo>
                <a:lnTo>
                  <a:pt x="78676" y="127101"/>
                </a:lnTo>
                <a:lnTo>
                  <a:pt x="79019" y="123748"/>
                </a:lnTo>
                <a:close/>
              </a:path>
              <a:path w="2057400" h="142240">
                <a:moveTo>
                  <a:pt x="79832" y="838"/>
                </a:moveTo>
                <a:lnTo>
                  <a:pt x="76377" y="520"/>
                </a:lnTo>
                <a:lnTo>
                  <a:pt x="65189" y="38"/>
                </a:lnTo>
                <a:lnTo>
                  <a:pt x="57835" y="0"/>
                </a:lnTo>
                <a:lnTo>
                  <a:pt x="56565" y="165"/>
                </a:lnTo>
                <a:lnTo>
                  <a:pt x="48133" y="8839"/>
                </a:lnTo>
                <a:lnTo>
                  <a:pt x="48133" y="40195"/>
                </a:lnTo>
                <a:lnTo>
                  <a:pt x="59804" y="48298"/>
                </a:lnTo>
                <a:lnTo>
                  <a:pt x="64160" y="48247"/>
                </a:lnTo>
                <a:lnTo>
                  <a:pt x="75819" y="47713"/>
                </a:lnTo>
                <a:lnTo>
                  <a:pt x="79832" y="47320"/>
                </a:lnTo>
                <a:lnTo>
                  <a:pt x="79832" y="39281"/>
                </a:lnTo>
                <a:lnTo>
                  <a:pt x="61061" y="39281"/>
                </a:lnTo>
                <a:lnTo>
                  <a:pt x="60401" y="39166"/>
                </a:lnTo>
                <a:lnTo>
                  <a:pt x="59143" y="38684"/>
                </a:lnTo>
                <a:lnTo>
                  <a:pt x="58648" y="38252"/>
                </a:lnTo>
                <a:lnTo>
                  <a:pt x="57912" y="36995"/>
                </a:lnTo>
                <a:lnTo>
                  <a:pt x="57721" y="36131"/>
                </a:lnTo>
                <a:lnTo>
                  <a:pt x="57721" y="28397"/>
                </a:lnTo>
                <a:lnTo>
                  <a:pt x="76720" y="27876"/>
                </a:lnTo>
                <a:lnTo>
                  <a:pt x="76720" y="20294"/>
                </a:lnTo>
                <a:lnTo>
                  <a:pt x="57721" y="19761"/>
                </a:lnTo>
                <a:lnTo>
                  <a:pt x="57721" y="11493"/>
                </a:lnTo>
                <a:lnTo>
                  <a:pt x="58089" y="10502"/>
                </a:lnTo>
                <a:lnTo>
                  <a:pt x="59563" y="9194"/>
                </a:lnTo>
                <a:lnTo>
                  <a:pt x="60604" y="8877"/>
                </a:lnTo>
                <a:lnTo>
                  <a:pt x="79832" y="8877"/>
                </a:lnTo>
                <a:lnTo>
                  <a:pt x="79832" y="838"/>
                </a:lnTo>
                <a:close/>
              </a:path>
              <a:path w="2057400" h="142240">
                <a:moveTo>
                  <a:pt x="125996" y="47967"/>
                </a:moveTo>
                <a:lnTo>
                  <a:pt x="122847" y="37922"/>
                </a:lnTo>
                <a:lnTo>
                  <a:pt x="120142" y="29298"/>
                </a:lnTo>
                <a:lnTo>
                  <a:pt x="113538" y="8229"/>
                </a:lnTo>
                <a:lnTo>
                  <a:pt x="110959" y="0"/>
                </a:lnTo>
                <a:lnTo>
                  <a:pt x="110693" y="0"/>
                </a:lnTo>
                <a:lnTo>
                  <a:pt x="110693" y="29298"/>
                </a:lnTo>
                <a:lnTo>
                  <a:pt x="98894" y="29298"/>
                </a:lnTo>
                <a:lnTo>
                  <a:pt x="104787" y="8229"/>
                </a:lnTo>
                <a:lnTo>
                  <a:pt x="110693" y="29298"/>
                </a:lnTo>
                <a:lnTo>
                  <a:pt x="110693" y="0"/>
                </a:lnTo>
                <a:lnTo>
                  <a:pt x="98831" y="0"/>
                </a:lnTo>
                <a:lnTo>
                  <a:pt x="83794" y="47967"/>
                </a:lnTo>
                <a:lnTo>
                  <a:pt x="93649" y="47967"/>
                </a:lnTo>
                <a:lnTo>
                  <a:pt x="96634" y="37922"/>
                </a:lnTo>
                <a:lnTo>
                  <a:pt x="112966" y="37922"/>
                </a:lnTo>
                <a:lnTo>
                  <a:pt x="116014" y="47967"/>
                </a:lnTo>
                <a:lnTo>
                  <a:pt x="125996" y="47967"/>
                </a:lnTo>
                <a:close/>
              </a:path>
              <a:path w="2057400" h="142240">
                <a:moveTo>
                  <a:pt x="139712" y="93738"/>
                </a:moveTo>
                <a:lnTo>
                  <a:pt x="130048" y="93738"/>
                </a:lnTo>
                <a:lnTo>
                  <a:pt x="130048" y="127990"/>
                </a:lnTo>
                <a:lnTo>
                  <a:pt x="129692" y="129387"/>
                </a:lnTo>
                <a:lnTo>
                  <a:pt x="128270" y="131470"/>
                </a:lnTo>
                <a:lnTo>
                  <a:pt x="127228" y="132219"/>
                </a:lnTo>
                <a:lnTo>
                  <a:pt x="124510" y="133172"/>
                </a:lnTo>
                <a:lnTo>
                  <a:pt x="122872" y="133413"/>
                </a:lnTo>
                <a:lnTo>
                  <a:pt x="119037" y="133413"/>
                </a:lnTo>
                <a:lnTo>
                  <a:pt x="111836" y="127990"/>
                </a:lnTo>
                <a:lnTo>
                  <a:pt x="111836" y="93738"/>
                </a:lnTo>
                <a:lnTo>
                  <a:pt x="102235" y="93738"/>
                </a:lnTo>
                <a:lnTo>
                  <a:pt x="102235" y="129476"/>
                </a:lnTo>
                <a:lnTo>
                  <a:pt x="102704" y="132105"/>
                </a:lnTo>
                <a:lnTo>
                  <a:pt x="118338" y="142036"/>
                </a:lnTo>
                <a:lnTo>
                  <a:pt x="120980" y="142036"/>
                </a:lnTo>
                <a:lnTo>
                  <a:pt x="123659" y="142036"/>
                </a:lnTo>
                <a:lnTo>
                  <a:pt x="139712" y="129476"/>
                </a:lnTo>
                <a:lnTo>
                  <a:pt x="139712" y="93738"/>
                </a:lnTo>
                <a:close/>
              </a:path>
              <a:path w="2057400" h="142240">
                <a:moveTo>
                  <a:pt x="168262" y="20434"/>
                </a:moveTo>
                <a:lnTo>
                  <a:pt x="158673" y="1206"/>
                </a:lnTo>
                <a:lnTo>
                  <a:pt x="158673" y="27355"/>
                </a:lnTo>
                <a:lnTo>
                  <a:pt x="158470" y="29387"/>
                </a:lnTo>
                <a:lnTo>
                  <a:pt x="152552" y="39344"/>
                </a:lnTo>
                <a:lnTo>
                  <a:pt x="140843" y="39344"/>
                </a:lnTo>
                <a:lnTo>
                  <a:pt x="140843" y="8610"/>
                </a:lnTo>
                <a:lnTo>
                  <a:pt x="151904" y="8610"/>
                </a:lnTo>
                <a:lnTo>
                  <a:pt x="158673" y="27355"/>
                </a:lnTo>
                <a:lnTo>
                  <a:pt x="158673" y="1206"/>
                </a:lnTo>
                <a:lnTo>
                  <a:pt x="157480" y="571"/>
                </a:lnTo>
                <a:lnTo>
                  <a:pt x="154787" y="0"/>
                </a:lnTo>
                <a:lnTo>
                  <a:pt x="131254" y="0"/>
                </a:lnTo>
                <a:lnTo>
                  <a:pt x="131254" y="47967"/>
                </a:lnTo>
                <a:lnTo>
                  <a:pt x="155295" y="47967"/>
                </a:lnTo>
                <a:lnTo>
                  <a:pt x="168160" y="30187"/>
                </a:lnTo>
                <a:lnTo>
                  <a:pt x="168262" y="20434"/>
                </a:lnTo>
                <a:close/>
              </a:path>
              <a:path w="2057400" h="142240">
                <a:moveTo>
                  <a:pt x="178485" y="123253"/>
                </a:moveTo>
                <a:lnTo>
                  <a:pt x="168605" y="113309"/>
                </a:lnTo>
                <a:lnTo>
                  <a:pt x="159118" y="113309"/>
                </a:lnTo>
                <a:lnTo>
                  <a:pt x="157708" y="112941"/>
                </a:lnTo>
                <a:lnTo>
                  <a:pt x="155816" y="111480"/>
                </a:lnTo>
                <a:lnTo>
                  <a:pt x="155333" y="110261"/>
                </a:lnTo>
                <a:lnTo>
                  <a:pt x="155333" y="105854"/>
                </a:lnTo>
                <a:lnTo>
                  <a:pt x="161315" y="101968"/>
                </a:lnTo>
                <a:lnTo>
                  <a:pt x="167119" y="102031"/>
                </a:lnTo>
                <a:lnTo>
                  <a:pt x="176212" y="102552"/>
                </a:lnTo>
                <a:lnTo>
                  <a:pt x="176212" y="94957"/>
                </a:lnTo>
                <a:lnTo>
                  <a:pt x="175044" y="94703"/>
                </a:lnTo>
                <a:lnTo>
                  <a:pt x="170408" y="93980"/>
                </a:lnTo>
                <a:lnTo>
                  <a:pt x="163461" y="93345"/>
                </a:lnTo>
                <a:lnTo>
                  <a:pt x="156718" y="93345"/>
                </a:lnTo>
                <a:lnTo>
                  <a:pt x="152895" y="94424"/>
                </a:lnTo>
                <a:lnTo>
                  <a:pt x="147535" y="98742"/>
                </a:lnTo>
                <a:lnTo>
                  <a:pt x="146189" y="102158"/>
                </a:lnTo>
                <a:lnTo>
                  <a:pt x="146189" y="114007"/>
                </a:lnTo>
                <a:lnTo>
                  <a:pt x="147408" y="117436"/>
                </a:lnTo>
                <a:lnTo>
                  <a:pt x="152298" y="121450"/>
                </a:lnTo>
                <a:lnTo>
                  <a:pt x="155816" y="122453"/>
                </a:lnTo>
                <a:lnTo>
                  <a:pt x="166027" y="122453"/>
                </a:lnTo>
                <a:lnTo>
                  <a:pt x="167233" y="122834"/>
                </a:lnTo>
                <a:lnTo>
                  <a:pt x="168922" y="124345"/>
                </a:lnTo>
                <a:lnTo>
                  <a:pt x="169341" y="125437"/>
                </a:lnTo>
                <a:lnTo>
                  <a:pt x="169341" y="129870"/>
                </a:lnTo>
                <a:lnTo>
                  <a:pt x="163004" y="133477"/>
                </a:lnTo>
                <a:lnTo>
                  <a:pt x="154533" y="133362"/>
                </a:lnTo>
                <a:lnTo>
                  <a:pt x="146773" y="132892"/>
                </a:lnTo>
                <a:lnTo>
                  <a:pt x="146773" y="140474"/>
                </a:lnTo>
                <a:lnTo>
                  <a:pt x="148869" y="140957"/>
                </a:lnTo>
                <a:lnTo>
                  <a:pt x="156641" y="141935"/>
                </a:lnTo>
                <a:lnTo>
                  <a:pt x="161823" y="142100"/>
                </a:lnTo>
                <a:lnTo>
                  <a:pt x="165150" y="142100"/>
                </a:lnTo>
                <a:lnTo>
                  <a:pt x="178485" y="132118"/>
                </a:lnTo>
                <a:lnTo>
                  <a:pt x="178485" y="123253"/>
                </a:lnTo>
                <a:close/>
              </a:path>
              <a:path w="2057400" h="142240">
                <a:moveTo>
                  <a:pt x="209765" y="0"/>
                </a:moveTo>
                <a:lnTo>
                  <a:pt x="200164" y="0"/>
                </a:lnTo>
                <a:lnTo>
                  <a:pt x="190766" y="23660"/>
                </a:lnTo>
                <a:lnTo>
                  <a:pt x="181305" y="0"/>
                </a:lnTo>
                <a:lnTo>
                  <a:pt x="171310" y="0"/>
                </a:lnTo>
                <a:lnTo>
                  <a:pt x="185775" y="33451"/>
                </a:lnTo>
                <a:lnTo>
                  <a:pt x="185775" y="47967"/>
                </a:lnTo>
                <a:lnTo>
                  <a:pt x="195364" y="47967"/>
                </a:lnTo>
                <a:lnTo>
                  <a:pt x="195364" y="33451"/>
                </a:lnTo>
                <a:lnTo>
                  <a:pt x="209765" y="0"/>
                </a:lnTo>
                <a:close/>
              </a:path>
              <a:path w="2057400" h="142240">
                <a:moveTo>
                  <a:pt x="217246" y="94576"/>
                </a:moveTo>
                <a:lnTo>
                  <a:pt x="213791" y="94259"/>
                </a:lnTo>
                <a:lnTo>
                  <a:pt x="202603" y="93776"/>
                </a:lnTo>
                <a:lnTo>
                  <a:pt x="195249" y="93738"/>
                </a:lnTo>
                <a:lnTo>
                  <a:pt x="193967" y="93903"/>
                </a:lnTo>
                <a:lnTo>
                  <a:pt x="185547" y="102577"/>
                </a:lnTo>
                <a:lnTo>
                  <a:pt x="185547" y="133934"/>
                </a:lnTo>
                <a:lnTo>
                  <a:pt x="197218" y="142036"/>
                </a:lnTo>
                <a:lnTo>
                  <a:pt x="201574" y="141986"/>
                </a:lnTo>
                <a:lnTo>
                  <a:pt x="213245" y="141452"/>
                </a:lnTo>
                <a:lnTo>
                  <a:pt x="217246" y="141071"/>
                </a:lnTo>
                <a:lnTo>
                  <a:pt x="217246" y="133019"/>
                </a:lnTo>
                <a:lnTo>
                  <a:pt x="198462" y="133019"/>
                </a:lnTo>
                <a:lnTo>
                  <a:pt x="197815" y="132905"/>
                </a:lnTo>
                <a:lnTo>
                  <a:pt x="196557" y="132435"/>
                </a:lnTo>
                <a:lnTo>
                  <a:pt x="196062" y="131991"/>
                </a:lnTo>
                <a:lnTo>
                  <a:pt x="195326" y="130746"/>
                </a:lnTo>
                <a:lnTo>
                  <a:pt x="195148" y="129870"/>
                </a:lnTo>
                <a:lnTo>
                  <a:pt x="195148" y="122135"/>
                </a:lnTo>
                <a:lnTo>
                  <a:pt x="214134" y="121615"/>
                </a:lnTo>
                <a:lnTo>
                  <a:pt x="214134" y="114020"/>
                </a:lnTo>
                <a:lnTo>
                  <a:pt x="195148" y="113512"/>
                </a:lnTo>
                <a:lnTo>
                  <a:pt x="195148" y="105232"/>
                </a:lnTo>
                <a:lnTo>
                  <a:pt x="195503" y="104241"/>
                </a:lnTo>
                <a:lnTo>
                  <a:pt x="196977" y="102933"/>
                </a:lnTo>
                <a:lnTo>
                  <a:pt x="198018" y="102616"/>
                </a:lnTo>
                <a:lnTo>
                  <a:pt x="217246" y="102616"/>
                </a:lnTo>
                <a:lnTo>
                  <a:pt x="217246" y="94576"/>
                </a:lnTo>
                <a:close/>
              </a:path>
              <a:path w="2057400" h="142240">
                <a:moveTo>
                  <a:pt x="1636433" y="91478"/>
                </a:moveTo>
                <a:lnTo>
                  <a:pt x="1626844" y="91478"/>
                </a:lnTo>
                <a:lnTo>
                  <a:pt x="1626844" y="139446"/>
                </a:lnTo>
                <a:lnTo>
                  <a:pt x="1636433" y="139446"/>
                </a:lnTo>
                <a:lnTo>
                  <a:pt x="1636433" y="91478"/>
                </a:lnTo>
                <a:close/>
              </a:path>
              <a:path w="2057400" h="142240">
                <a:moveTo>
                  <a:pt x="1682470" y="91478"/>
                </a:moveTo>
                <a:lnTo>
                  <a:pt x="1672869" y="91478"/>
                </a:lnTo>
                <a:lnTo>
                  <a:pt x="1672869" y="123113"/>
                </a:lnTo>
                <a:lnTo>
                  <a:pt x="1652778" y="91478"/>
                </a:lnTo>
                <a:lnTo>
                  <a:pt x="1645056" y="91478"/>
                </a:lnTo>
                <a:lnTo>
                  <a:pt x="1645056" y="139446"/>
                </a:lnTo>
                <a:lnTo>
                  <a:pt x="1654721" y="139446"/>
                </a:lnTo>
                <a:lnTo>
                  <a:pt x="1654721" y="107810"/>
                </a:lnTo>
                <a:lnTo>
                  <a:pt x="1674749" y="139446"/>
                </a:lnTo>
                <a:lnTo>
                  <a:pt x="1682470" y="139446"/>
                </a:lnTo>
                <a:lnTo>
                  <a:pt x="1682470" y="91478"/>
                </a:lnTo>
                <a:close/>
              </a:path>
              <a:path w="2057400" h="142240">
                <a:moveTo>
                  <a:pt x="1721497" y="120992"/>
                </a:moveTo>
                <a:lnTo>
                  <a:pt x="1711617" y="111048"/>
                </a:lnTo>
                <a:lnTo>
                  <a:pt x="1702130" y="111048"/>
                </a:lnTo>
                <a:lnTo>
                  <a:pt x="1700733" y="110693"/>
                </a:lnTo>
                <a:lnTo>
                  <a:pt x="1698828" y="109220"/>
                </a:lnTo>
                <a:lnTo>
                  <a:pt x="1698345" y="108000"/>
                </a:lnTo>
                <a:lnTo>
                  <a:pt x="1698345" y="103606"/>
                </a:lnTo>
                <a:lnTo>
                  <a:pt x="1704340" y="99707"/>
                </a:lnTo>
                <a:lnTo>
                  <a:pt x="1710143" y="99771"/>
                </a:lnTo>
                <a:lnTo>
                  <a:pt x="1719224" y="100291"/>
                </a:lnTo>
                <a:lnTo>
                  <a:pt x="1719224" y="92710"/>
                </a:lnTo>
                <a:lnTo>
                  <a:pt x="1718056" y="92443"/>
                </a:lnTo>
                <a:lnTo>
                  <a:pt x="1711731" y="91516"/>
                </a:lnTo>
                <a:lnTo>
                  <a:pt x="1706473" y="91084"/>
                </a:lnTo>
                <a:lnTo>
                  <a:pt x="1699729" y="91084"/>
                </a:lnTo>
                <a:lnTo>
                  <a:pt x="1695907" y="92163"/>
                </a:lnTo>
                <a:lnTo>
                  <a:pt x="1690547" y="96481"/>
                </a:lnTo>
                <a:lnTo>
                  <a:pt x="1689201" y="99898"/>
                </a:lnTo>
                <a:lnTo>
                  <a:pt x="1689201" y="111747"/>
                </a:lnTo>
                <a:lnTo>
                  <a:pt x="1690433" y="115176"/>
                </a:lnTo>
                <a:lnTo>
                  <a:pt x="1695310" y="119189"/>
                </a:lnTo>
                <a:lnTo>
                  <a:pt x="1698828" y="120192"/>
                </a:lnTo>
                <a:lnTo>
                  <a:pt x="1709051" y="120192"/>
                </a:lnTo>
                <a:lnTo>
                  <a:pt x="1710245" y="120573"/>
                </a:lnTo>
                <a:lnTo>
                  <a:pt x="1711934" y="122085"/>
                </a:lnTo>
                <a:lnTo>
                  <a:pt x="1712353" y="123177"/>
                </a:lnTo>
                <a:lnTo>
                  <a:pt x="1712353" y="127609"/>
                </a:lnTo>
                <a:lnTo>
                  <a:pt x="1706029" y="131216"/>
                </a:lnTo>
                <a:lnTo>
                  <a:pt x="1697545" y="131114"/>
                </a:lnTo>
                <a:lnTo>
                  <a:pt x="1689785" y="130632"/>
                </a:lnTo>
                <a:lnTo>
                  <a:pt x="1689785" y="138214"/>
                </a:lnTo>
                <a:lnTo>
                  <a:pt x="1691894" y="138709"/>
                </a:lnTo>
                <a:lnTo>
                  <a:pt x="1699653" y="139674"/>
                </a:lnTo>
                <a:lnTo>
                  <a:pt x="1704835" y="139839"/>
                </a:lnTo>
                <a:lnTo>
                  <a:pt x="1708162" y="139839"/>
                </a:lnTo>
                <a:lnTo>
                  <a:pt x="1721497" y="129857"/>
                </a:lnTo>
                <a:lnTo>
                  <a:pt x="1721497" y="120992"/>
                </a:lnTo>
                <a:close/>
              </a:path>
              <a:path w="2057400" h="142240">
                <a:moveTo>
                  <a:pt x="1761426" y="91478"/>
                </a:moveTo>
                <a:lnTo>
                  <a:pt x="1725447" y="91478"/>
                </a:lnTo>
                <a:lnTo>
                  <a:pt x="1725447" y="100101"/>
                </a:lnTo>
                <a:lnTo>
                  <a:pt x="1738604" y="100101"/>
                </a:lnTo>
                <a:lnTo>
                  <a:pt x="1738604" y="139446"/>
                </a:lnTo>
                <a:lnTo>
                  <a:pt x="1748205" y="139446"/>
                </a:lnTo>
                <a:lnTo>
                  <a:pt x="1748205" y="100101"/>
                </a:lnTo>
                <a:lnTo>
                  <a:pt x="1761426" y="100101"/>
                </a:lnTo>
                <a:lnTo>
                  <a:pt x="1761426" y="91478"/>
                </a:lnTo>
                <a:close/>
              </a:path>
              <a:path w="2057400" h="142240">
                <a:moveTo>
                  <a:pt x="1784959" y="53682"/>
                </a:moveTo>
                <a:lnTo>
                  <a:pt x="1782051" y="54330"/>
                </a:lnTo>
                <a:lnTo>
                  <a:pt x="1779752" y="54330"/>
                </a:lnTo>
                <a:lnTo>
                  <a:pt x="1778571" y="54051"/>
                </a:lnTo>
                <a:lnTo>
                  <a:pt x="1776374" y="52971"/>
                </a:lnTo>
                <a:lnTo>
                  <a:pt x="1775663" y="52082"/>
                </a:lnTo>
                <a:lnTo>
                  <a:pt x="1775371" y="50825"/>
                </a:lnTo>
                <a:lnTo>
                  <a:pt x="1768754" y="50825"/>
                </a:lnTo>
                <a:lnTo>
                  <a:pt x="1778355" y="61201"/>
                </a:lnTo>
                <a:lnTo>
                  <a:pt x="1784959" y="61201"/>
                </a:lnTo>
                <a:lnTo>
                  <a:pt x="1784959" y="54330"/>
                </a:lnTo>
                <a:lnTo>
                  <a:pt x="1784959" y="53682"/>
                </a:lnTo>
                <a:close/>
              </a:path>
              <a:path w="2057400" h="142240">
                <a:moveTo>
                  <a:pt x="1790458" y="30454"/>
                </a:moveTo>
                <a:lnTo>
                  <a:pt x="1790433" y="18275"/>
                </a:lnTo>
                <a:lnTo>
                  <a:pt x="1790128" y="15176"/>
                </a:lnTo>
                <a:lnTo>
                  <a:pt x="1788502" y="8813"/>
                </a:lnTo>
                <a:lnTo>
                  <a:pt x="1787258" y="6261"/>
                </a:lnTo>
                <a:lnTo>
                  <a:pt x="1783969" y="2806"/>
                </a:lnTo>
                <a:lnTo>
                  <a:pt x="1781911" y="1625"/>
                </a:lnTo>
                <a:lnTo>
                  <a:pt x="1780768" y="1333"/>
                </a:lnTo>
                <a:lnTo>
                  <a:pt x="1780768" y="18275"/>
                </a:lnTo>
                <a:lnTo>
                  <a:pt x="1780768" y="30454"/>
                </a:lnTo>
                <a:lnTo>
                  <a:pt x="1780197" y="33820"/>
                </a:lnTo>
                <a:lnTo>
                  <a:pt x="1780082" y="34569"/>
                </a:lnTo>
                <a:lnTo>
                  <a:pt x="1779524" y="36144"/>
                </a:lnTo>
                <a:lnTo>
                  <a:pt x="1778012" y="38341"/>
                </a:lnTo>
                <a:lnTo>
                  <a:pt x="1776984" y="39116"/>
                </a:lnTo>
                <a:lnTo>
                  <a:pt x="1774393" y="39979"/>
                </a:lnTo>
                <a:lnTo>
                  <a:pt x="1772577" y="40220"/>
                </a:lnTo>
                <a:lnTo>
                  <a:pt x="1769084" y="40220"/>
                </a:lnTo>
                <a:lnTo>
                  <a:pt x="1760816" y="30454"/>
                </a:lnTo>
                <a:lnTo>
                  <a:pt x="1760829" y="18275"/>
                </a:lnTo>
                <a:lnTo>
                  <a:pt x="1767395" y="8813"/>
                </a:lnTo>
                <a:lnTo>
                  <a:pt x="1774393" y="8813"/>
                </a:lnTo>
                <a:lnTo>
                  <a:pt x="1780768" y="18275"/>
                </a:lnTo>
                <a:lnTo>
                  <a:pt x="1780768" y="1333"/>
                </a:lnTo>
                <a:lnTo>
                  <a:pt x="1776984" y="317"/>
                </a:lnTo>
                <a:lnTo>
                  <a:pt x="1774113" y="0"/>
                </a:lnTo>
                <a:lnTo>
                  <a:pt x="1767547" y="0"/>
                </a:lnTo>
                <a:lnTo>
                  <a:pt x="1751139" y="30454"/>
                </a:lnTo>
                <a:lnTo>
                  <a:pt x="1751469" y="33820"/>
                </a:lnTo>
                <a:lnTo>
                  <a:pt x="1767547" y="48818"/>
                </a:lnTo>
                <a:lnTo>
                  <a:pt x="1774113" y="48818"/>
                </a:lnTo>
                <a:lnTo>
                  <a:pt x="1790128" y="33820"/>
                </a:lnTo>
                <a:lnTo>
                  <a:pt x="1790458" y="30454"/>
                </a:lnTo>
                <a:close/>
              </a:path>
              <a:path w="2057400" h="142240">
                <a:moveTo>
                  <a:pt x="1802536" y="139446"/>
                </a:moveTo>
                <a:lnTo>
                  <a:pt x="1799386" y="129400"/>
                </a:lnTo>
                <a:lnTo>
                  <a:pt x="1796681" y="120789"/>
                </a:lnTo>
                <a:lnTo>
                  <a:pt x="1790077" y="99707"/>
                </a:lnTo>
                <a:lnTo>
                  <a:pt x="1787486" y="91478"/>
                </a:lnTo>
                <a:lnTo>
                  <a:pt x="1787232" y="91478"/>
                </a:lnTo>
                <a:lnTo>
                  <a:pt x="1787232" y="120789"/>
                </a:lnTo>
                <a:lnTo>
                  <a:pt x="1775434" y="120789"/>
                </a:lnTo>
                <a:lnTo>
                  <a:pt x="1781327" y="99707"/>
                </a:lnTo>
                <a:lnTo>
                  <a:pt x="1787232" y="120789"/>
                </a:lnTo>
                <a:lnTo>
                  <a:pt x="1787232" y="91478"/>
                </a:lnTo>
                <a:lnTo>
                  <a:pt x="1775371" y="91478"/>
                </a:lnTo>
                <a:lnTo>
                  <a:pt x="1760334" y="139446"/>
                </a:lnTo>
                <a:lnTo>
                  <a:pt x="1770176" y="139446"/>
                </a:lnTo>
                <a:lnTo>
                  <a:pt x="1773161" y="129400"/>
                </a:lnTo>
                <a:lnTo>
                  <a:pt x="1789506" y="129400"/>
                </a:lnTo>
                <a:lnTo>
                  <a:pt x="1792554" y="139446"/>
                </a:lnTo>
                <a:lnTo>
                  <a:pt x="1802536" y="139446"/>
                </a:lnTo>
                <a:close/>
              </a:path>
              <a:path w="2057400" h="142240">
                <a:moveTo>
                  <a:pt x="1834426" y="457"/>
                </a:moveTo>
                <a:lnTo>
                  <a:pt x="1824774" y="457"/>
                </a:lnTo>
                <a:lnTo>
                  <a:pt x="1824774" y="34709"/>
                </a:lnTo>
                <a:lnTo>
                  <a:pt x="1824418" y="36106"/>
                </a:lnTo>
                <a:lnTo>
                  <a:pt x="1822983" y="38188"/>
                </a:lnTo>
                <a:lnTo>
                  <a:pt x="1821954" y="38950"/>
                </a:lnTo>
                <a:lnTo>
                  <a:pt x="1819224" y="39890"/>
                </a:lnTo>
                <a:lnTo>
                  <a:pt x="1817598" y="40132"/>
                </a:lnTo>
                <a:lnTo>
                  <a:pt x="1813750" y="40132"/>
                </a:lnTo>
                <a:lnTo>
                  <a:pt x="1806549" y="34709"/>
                </a:lnTo>
                <a:lnTo>
                  <a:pt x="1806549" y="457"/>
                </a:lnTo>
                <a:lnTo>
                  <a:pt x="1796961" y="457"/>
                </a:lnTo>
                <a:lnTo>
                  <a:pt x="1796961" y="36195"/>
                </a:lnTo>
                <a:lnTo>
                  <a:pt x="1797418" y="38823"/>
                </a:lnTo>
                <a:lnTo>
                  <a:pt x="1813052" y="48755"/>
                </a:lnTo>
                <a:lnTo>
                  <a:pt x="1815693" y="48755"/>
                </a:lnTo>
                <a:lnTo>
                  <a:pt x="1818373" y="48755"/>
                </a:lnTo>
                <a:lnTo>
                  <a:pt x="1834426" y="36195"/>
                </a:lnTo>
                <a:lnTo>
                  <a:pt x="1834426" y="457"/>
                </a:lnTo>
                <a:close/>
              </a:path>
              <a:path w="2057400" h="142240">
                <a:moveTo>
                  <a:pt x="1836826" y="130771"/>
                </a:moveTo>
                <a:lnTo>
                  <a:pt x="1820837" y="130771"/>
                </a:lnTo>
                <a:lnTo>
                  <a:pt x="1820100" y="130644"/>
                </a:lnTo>
                <a:lnTo>
                  <a:pt x="1818805" y="130162"/>
                </a:lnTo>
                <a:lnTo>
                  <a:pt x="1818297" y="129730"/>
                </a:lnTo>
                <a:lnTo>
                  <a:pt x="1817560" y="128435"/>
                </a:lnTo>
                <a:lnTo>
                  <a:pt x="1817382" y="127584"/>
                </a:lnTo>
                <a:lnTo>
                  <a:pt x="1817382" y="91478"/>
                </a:lnTo>
                <a:lnTo>
                  <a:pt x="1807781" y="91478"/>
                </a:lnTo>
                <a:lnTo>
                  <a:pt x="1807781" y="130835"/>
                </a:lnTo>
                <a:lnTo>
                  <a:pt x="1808200" y="133019"/>
                </a:lnTo>
                <a:lnTo>
                  <a:pt x="1809889" y="136347"/>
                </a:lnTo>
                <a:lnTo>
                  <a:pt x="1811172" y="137553"/>
                </a:lnTo>
                <a:lnTo>
                  <a:pt x="1814576" y="139077"/>
                </a:lnTo>
                <a:lnTo>
                  <a:pt x="1816671" y="139446"/>
                </a:lnTo>
                <a:lnTo>
                  <a:pt x="1819135" y="139446"/>
                </a:lnTo>
                <a:lnTo>
                  <a:pt x="1836826" y="139446"/>
                </a:lnTo>
                <a:lnTo>
                  <a:pt x="1836826" y="130771"/>
                </a:lnTo>
                <a:close/>
              </a:path>
              <a:path w="2057400" h="142240">
                <a:moveTo>
                  <a:pt x="1851672" y="457"/>
                </a:moveTo>
                <a:lnTo>
                  <a:pt x="1842084" y="457"/>
                </a:lnTo>
                <a:lnTo>
                  <a:pt x="1842084" y="48425"/>
                </a:lnTo>
                <a:lnTo>
                  <a:pt x="1851672" y="48425"/>
                </a:lnTo>
                <a:lnTo>
                  <a:pt x="1851672" y="457"/>
                </a:lnTo>
                <a:close/>
              </a:path>
              <a:path w="2057400" h="142240">
                <a:moveTo>
                  <a:pt x="1871510" y="130771"/>
                </a:moveTo>
                <a:lnTo>
                  <a:pt x="1855520" y="130771"/>
                </a:lnTo>
                <a:lnTo>
                  <a:pt x="1854784" y="130644"/>
                </a:lnTo>
                <a:lnTo>
                  <a:pt x="1853488" y="130162"/>
                </a:lnTo>
                <a:lnTo>
                  <a:pt x="1852980" y="129730"/>
                </a:lnTo>
                <a:lnTo>
                  <a:pt x="1852256" y="128435"/>
                </a:lnTo>
                <a:lnTo>
                  <a:pt x="1852066" y="127584"/>
                </a:lnTo>
                <a:lnTo>
                  <a:pt x="1852066" y="91478"/>
                </a:lnTo>
                <a:lnTo>
                  <a:pt x="1842465" y="91478"/>
                </a:lnTo>
                <a:lnTo>
                  <a:pt x="1842465" y="130835"/>
                </a:lnTo>
                <a:lnTo>
                  <a:pt x="1842897" y="133019"/>
                </a:lnTo>
                <a:lnTo>
                  <a:pt x="1844573" y="136347"/>
                </a:lnTo>
                <a:lnTo>
                  <a:pt x="1845856" y="137553"/>
                </a:lnTo>
                <a:lnTo>
                  <a:pt x="1849272" y="139077"/>
                </a:lnTo>
                <a:lnTo>
                  <a:pt x="1851355" y="139446"/>
                </a:lnTo>
                <a:lnTo>
                  <a:pt x="1853819" y="139446"/>
                </a:lnTo>
                <a:lnTo>
                  <a:pt x="1871510" y="139446"/>
                </a:lnTo>
                <a:lnTo>
                  <a:pt x="1871510" y="130771"/>
                </a:lnTo>
                <a:close/>
              </a:path>
              <a:path w="2057400" h="142240">
                <a:moveTo>
                  <a:pt x="1891220" y="2260"/>
                </a:moveTo>
                <a:lnTo>
                  <a:pt x="1878406" y="0"/>
                </a:lnTo>
                <a:lnTo>
                  <a:pt x="1873529" y="0"/>
                </a:lnTo>
                <a:lnTo>
                  <a:pt x="1858746" y="19342"/>
                </a:lnTo>
                <a:lnTo>
                  <a:pt x="1858746" y="29451"/>
                </a:lnTo>
                <a:lnTo>
                  <a:pt x="1873313" y="48818"/>
                </a:lnTo>
                <a:lnTo>
                  <a:pt x="1876120" y="48818"/>
                </a:lnTo>
                <a:lnTo>
                  <a:pt x="1880400" y="48742"/>
                </a:lnTo>
                <a:lnTo>
                  <a:pt x="1885696" y="48221"/>
                </a:lnTo>
                <a:lnTo>
                  <a:pt x="1888718" y="47663"/>
                </a:lnTo>
                <a:lnTo>
                  <a:pt x="1891220" y="46939"/>
                </a:lnTo>
                <a:lnTo>
                  <a:pt x="1891220" y="39547"/>
                </a:lnTo>
                <a:lnTo>
                  <a:pt x="1889963" y="39712"/>
                </a:lnTo>
                <a:lnTo>
                  <a:pt x="1884210" y="40132"/>
                </a:lnTo>
                <a:lnTo>
                  <a:pt x="1868335" y="27571"/>
                </a:lnTo>
                <a:lnTo>
                  <a:pt x="1868335" y="21043"/>
                </a:lnTo>
                <a:lnTo>
                  <a:pt x="1876437" y="8623"/>
                </a:lnTo>
                <a:lnTo>
                  <a:pt x="1881886" y="8674"/>
                </a:lnTo>
                <a:lnTo>
                  <a:pt x="1886762" y="9029"/>
                </a:lnTo>
                <a:lnTo>
                  <a:pt x="1891220" y="9728"/>
                </a:lnTo>
                <a:lnTo>
                  <a:pt x="1891220" y="2260"/>
                </a:lnTo>
                <a:close/>
              </a:path>
              <a:path w="2057400" h="142240">
                <a:moveTo>
                  <a:pt x="1916315" y="139446"/>
                </a:moveTo>
                <a:lnTo>
                  <a:pt x="1913166" y="129400"/>
                </a:lnTo>
                <a:lnTo>
                  <a:pt x="1910461" y="120789"/>
                </a:lnTo>
                <a:lnTo>
                  <a:pt x="1903857" y="99707"/>
                </a:lnTo>
                <a:lnTo>
                  <a:pt x="1901278" y="91478"/>
                </a:lnTo>
                <a:lnTo>
                  <a:pt x="1901012" y="91478"/>
                </a:lnTo>
                <a:lnTo>
                  <a:pt x="1901012" y="120789"/>
                </a:lnTo>
                <a:lnTo>
                  <a:pt x="1889213" y="120789"/>
                </a:lnTo>
                <a:lnTo>
                  <a:pt x="1895119" y="99707"/>
                </a:lnTo>
                <a:lnTo>
                  <a:pt x="1901012" y="120789"/>
                </a:lnTo>
                <a:lnTo>
                  <a:pt x="1901012" y="91478"/>
                </a:lnTo>
                <a:lnTo>
                  <a:pt x="1889150" y="91478"/>
                </a:lnTo>
                <a:lnTo>
                  <a:pt x="1874100" y="139446"/>
                </a:lnTo>
                <a:lnTo>
                  <a:pt x="1883968" y="139446"/>
                </a:lnTo>
                <a:lnTo>
                  <a:pt x="1886940" y="129400"/>
                </a:lnTo>
                <a:lnTo>
                  <a:pt x="1903285" y="129400"/>
                </a:lnTo>
                <a:lnTo>
                  <a:pt x="1906333" y="139446"/>
                </a:lnTo>
                <a:lnTo>
                  <a:pt x="1916315" y="139446"/>
                </a:lnTo>
                <a:close/>
              </a:path>
              <a:path w="2057400" h="142240">
                <a:moveTo>
                  <a:pt x="1934400" y="48425"/>
                </a:moveTo>
                <a:lnTo>
                  <a:pt x="1921560" y="24574"/>
                </a:lnTo>
                <a:lnTo>
                  <a:pt x="1934006" y="457"/>
                </a:lnTo>
                <a:lnTo>
                  <a:pt x="1923770" y="457"/>
                </a:lnTo>
                <a:lnTo>
                  <a:pt x="1913915" y="20294"/>
                </a:lnTo>
                <a:lnTo>
                  <a:pt x="1907565" y="20294"/>
                </a:lnTo>
                <a:lnTo>
                  <a:pt x="1907565" y="457"/>
                </a:lnTo>
                <a:lnTo>
                  <a:pt x="1897964" y="457"/>
                </a:lnTo>
                <a:lnTo>
                  <a:pt x="1897964" y="48425"/>
                </a:lnTo>
                <a:lnTo>
                  <a:pt x="1907565" y="48425"/>
                </a:lnTo>
                <a:lnTo>
                  <a:pt x="1907565" y="28981"/>
                </a:lnTo>
                <a:lnTo>
                  <a:pt x="1913915" y="28981"/>
                </a:lnTo>
                <a:lnTo>
                  <a:pt x="1924151" y="48425"/>
                </a:lnTo>
                <a:lnTo>
                  <a:pt x="1934400" y="48425"/>
                </a:lnTo>
                <a:close/>
              </a:path>
              <a:path w="2057400" h="142240">
                <a:moveTo>
                  <a:pt x="1951189" y="91478"/>
                </a:moveTo>
                <a:lnTo>
                  <a:pt x="1915210" y="91478"/>
                </a:lnTo>
                <a:lnTo>
                  <a:pt x="1915210" y="100101"/>
                </a:lnTo>
                <a:lnTo>
                  <a:pt x="1928368" y="100101"/>
                </a:lnTo>
                <a:lnTo>
                  <a:pt x="1928368" y="139446"/>
                </a:lnTo>
                <a:lnTo>
                  <a:pt x="1937969" y="139446"/>
                </a:lnTo>
                <a:lnTo>
                  <a:pt x="1937969" y="100101"/>
                </a:lnTo>
                <a:lnTo>
                  <a:pt x="1951189" y="100101"/>
                </a:lnTo>
                <a:lnTo>
                  <a:pt x="1951189" y="91478"/>
                </a:lnTo>
                <a:close/>
              </a:path>
              <a:path w="2057400" h="142240">
                <a:moveTo>
                  <a:pt x="1965972" y="91478"/>
                </a:moveTo>
                <a:lnTo>
                  <a:pt x="1956384" y="91478"/>
                </a:lnTo>
                <a:lnTo>
                  <a:pt x="1956384" y="139446"/>
                </a:lnTo>
                <a:lnTo>
                  <a:pt x="1965972" y="139446"/>
                </a:lnTo>
                <a:lnTo>
                  <a:pt x="1965972" y="91478"/>
                </a:lnTo>
                <a:close/>
              </a:path>
              <a:path w="2057400" h="142240">
                <a:moveTo>
                  <a:pt x="2012442" y="121488"/>
                </a:moveTo>
                <a:lnTo>
                  <a:pt x="2012416" y="109308"/>
                </a:lnTo>
                <a:lnTo>
                  <a:pt x="2012111" y="106197"/>
                </a:lnTo>
                <a:lnTo>
                  <a:pt x="2010486" y="99847"/>
                </a:lnTo>
                <a:lnTo>
                  <a:pt x="2009241" y="97282"/>
                </a:lnTo>
                <a:lnTo>
                  <a:pt x="2005952" y="93827"/>
                </a:lnTo>
                <a:lnTo>
                  <a:pt x="2003907" y="92646"/>
                </a:lnTo>
                <a:lnTo>
                  <a:pt x="2002751" y="92354"/>
                </a:lnTo>
                <a:lnTo>
                  <a:pt x="2002751" y="109308"/>
                </a:lnTo>
                <a:lnTo>
                  <a:pt x="2002751" y="121488"/>
                </a:lnTo>
                <a:lnTo>
                  <a:pt x="1994623" y="131241"/>
                </a:lnTo>
                <a:lnTo>
                  <a:pt x="1991004" y="131241"/>
                </a:lnTo>
                <a:lnTo>
                  <a:pt x="1982800" y="121488"/>
                </a:lnTo>
                <a:lnTo>
                  <a:pt x="1982825" y="109308"/>
                </a:lnTo>
                <a:lnTo>
                  <a:pt x="1989378" y="99847"/>
                </a:lnTo>
                <a:lnTo>
                  <a:pt x="1996376" y="99847"/>
                </a:lnTo>
                <a:lnTo>
                  <a:pt x="2002751" y="109308"/>
                </a:lnTo>
                <a:lnTo>
                  <a:pt x="2002751" y="92354"/>
                </a:lnTo>
                <a:lnTo>
                  <a:pt x="1998980" y="91351"/>
                </a:lnTo>
                <a:lnTo>
                  <a:pt x="1996097" y="91020"/>
                </a:lnTo>
                <a:lnTo>
                  <a:pt x="1989531" y="91020"/>
                </a:lnTo>
                <a:lnTo>
                  <a:pt x="1973122" y="121488"/>
                </a:lnTo>
                <a:lnTo>
                  <a:pt x="1973453" y="124841"/>
                </a:lnTo>
                <a:lnTo>
                  <a:pt x="1989531" y="139839"/>
                </a:lnTo>
                <a:lnTo>
                  <a:pt x="1996097" y="139839"/>
                </a:lnTo>
                <a:lnTo>
                  <a:pt x="2012111" y="124841"/>
                </a:lnTo>
                <a:lnTo>
                  <a:pt x="2012442" y="121488"/>
                </a:lnTo>
                <a:close/>
              </a:path>
              <a:path w="2057400" h="142240">
                <a:moveTo>
                  <a:pt x="2057323" y="91478"/>
                </a:moveTo>
                <a:lnTo>
                  <a:pt x="2047735" y="91478"/>
                </a:lnTo>
                <a:lnTo>
                  <a:pt x="2047735" y="123113"/>
                </a:lnTo>
                <a:lnTo>
                  <a:pt x="2027631" y="91478"/>
                </a:lnTo>
                <a:lnTo>
                  <a:pt x="2019922" y="91478"/>
                </a:lnTo>
                <a:lnTo>
                  <a:pt x="2019922" y="139446"/>
                </a:lnTo>
                <a:lnTo>
                  <a:pt x="2029574" y="139446"/>
                </a:lnTo>
                <a:lnTo>
                  <a:pt x="2029574" y="107810"/>
                </a:lnTo>
                <a:lnTo>
                  <a:pt x="2049614" y="139446"/>
                </a:lnTo>
                <a:lnTo>
                  <a:pt x="2057323" y="139446"/>
                </a:lnTo>
                <a:lnTo>
                  <a:pt x="2057323" y="91478"/>
                </a:lnTo>
                <a:close/>
              </a:path>
            </a:pathLst>
          </a:custGeom>
          <a:solidFill>
            <a:srgbClr val="434242"/>
          </a:solidFill>
        </p:spPr>
        <p:txBody>
          <a:bodyPr wrap="square" lIns="0" tIns="0" rIns="0" bIns="0" rtlCol="0"/>
          <a:lstStyle/>
          <a:p>
            <a:endParaRPr/>
          </a:p>
        </p:txBody>
      </p:sp>
      <p:pic>
        <p:nvPicPr>
          <p:cNvPr id="9" name="object 9">
            <a:extLst>
              <a:ext uri="{FF2B5EF4-FFF2-40B4-BE49-F238E27FC236}">
                <a16:creationId xmlns:a16="http://schemas.microsoft.com/office/drawing/2014/main" id="{A528ED3C-570B-7403-E478-162E3C3C6557}"/>
              </a:ext>
            </a:extLst>
          </p:cNvPr>
          <p:cNvPicPr/>
          <p:nvPr/>
        </p:nvPicPr>
        <p:blipFill>
          <a:blip r:embed="rId5" cstate="print"/>
          <a:stretch>
            <a:fillRect/>
          </a:stretch>
        </p:blipFill>
        <p:spPr>
          <a:xfrm>
            <a:off x="5515915" y="6478938"/>
            <a:ext cx="195710" cy="167424"/>
          </a:xfrm>
          <a:prstGeom prst="rect">
            <a:avLst/>
          </a:prstGeom>
        </p:spPr>
      </p:pic>
      <p:sp>
        <p:nvSpPr>
          <p:cNvPr id="10" name="object 10">
            <a:extLst>
              <a:ext uri="{FF2B5EF4-FFF2-40B4-BE49-F238E27FC236}">
                <a16:creationId xmlns:a16="http://schemas.microsoft.com/office/drawing/2014/main" id="{403FED23-E5DD-0A54-E112-B60FA40AC68F}"/>
              </a:ext>
            </a:extLst>
          </p:cNvPr>
          <p:cNvSpPr/>
          <p:nvPr/>
        </p:nvSpPr>
        <p:spPr>
          <a:xfrm>
            <a:off x="5451846" y="6400800"/>
            <a:ext cx="323850" cy="323850"/>
          </a:xfrm>
          <a:custGeom>
            <a:avLst/>
            <a:gdLst/>
            <a:ahLst/>
            <a:cxnLst/>
            <a:rect l="l" t="t" r="r" b="b"/>
            <a:pathLst>
              <a:path w="323850" h="323850">
                <a:moveTo>
                  <a:pt x="161884" y="0"/>
                </a:moveTo>
                <a:lnTo>
                  <a:pt x="98874" y="12722"/>
                </a:lnTo>
                <a:lnTo>
                  <a:pt x="47415" y="47415"/>
                </a:lnTo>
                <a:lnTo>
                  <a:pt x="12723" y="98874"/>
                </a:lnTo>
                <a:lnTo>
                  <a:pt x="0" y="161884"/>
                </a:lnTo>
                <a:lnTo>
                  <a:pt x="3289" y="194509"/>
                </a:lnTo>
                <a:lnTo>
                  <a:pt x="27648" y="252400"/>
                </a:lnTo>
                <a:lnTo>
                  <a:pt x="71375" y="296127"/>
                </a:lnTo>
                <a:lnTo>
                  <a:pt x="129261" y="320486"/>
                </a:lnTo>
                <a:lnTo>
                  <a:pt x="161884" y="323776"/>
                </a:lnTo>
                <a:lnTo>
                  <a:pt x="194509" y="320486"/>
                </a:lnTo>
                <a:lnTo>
                  <a:pt x="224899" y="311053"/>
                </a:lnTo>
                <a:lnTo>
                  <a:pt x="227585" y="309595"/>
                </a:lnTo>
                <a:lnTo>
                  <a:pt x="161884" y="309595"/>
                </a:lnTo>
                <a:lnTo>
                  <a:pt x="132115" y="306593"/>
                </a:lnTo>
                <a:lnTo>
                  <a:pt x="79298" y="284367"/>
                </a:lnTo>
                <a:lnTo>
                  <a:pt x="39408" y="244476"/>
                </a:lnTo>
                <a:lnTo>
                  <a:pt x="17182" y="191654"/>
                </a:lnTo>
                <a:lnTo>
                  <a:pt x="14180" y="161884"/>
                </a:lnTo>
                <a:lnTo>
                  <a:pt x="17182" y="132115"/>
                </a:lnTo>
                <a:lnTo>
                  <a:pt x="39408" y="79298"/>
                </a:lnTo>
                <a:lnTo>
                  <a:pt x="79298" y="39407"/>
                </a:lnTo>
                <a:lnTo>
                  <a:pt x="132115" y="17181"/>
                </a:lnTo>
                <a:lnTo>
                  <a:pt x="161884" y="14179"/>
                </a:lnTo>
                <a:lnTo>
                  <a:pt x="227584" y="14179"/>
                </a:lnTo>
                <a:lnTo>
                  <a:pt x="224899" y="12722"/>
                </a:lnTo>
                <a:lnTo>
                  <a:pt x="194509" y="3289"/>
                </a:lnTo>
                <a:lnTo>
                  <a:pt x="161884" y="0"/>
                </a:lnTo>
                <a:close/>
              </a:path>
              <a:path w="323850" h="323850">
                <a:moveTo>
                  <a:pt x="227584" y="14179"/>
                </a:moveTo>
                <a:lnTo>
                  <a:pt x="161884" y="14179"/>
                </a:lnTo>
                <a:lnTo>
                  <a:pt x="191654" y="17181"/>
                </a:lnTo>
                <a:lnTo>
                  <a:pt x="219384" y="25789"/>
                </a:lnTo>
                <a:lnTo>
                  <a:pt x="266335" y="57440"/>
                </a:lnTo>
                <a:lnTo>
                  <a:pt x="297986" y="104388"/>
                </a:lnTo>
                <a:lnTo>
                  <a:pt x="309596" y="161884"/>
                </a:lnTo>
                <a:lnTo>
                  <a:pt x="306595" y="191654"/>
                </a:lnTo>
                <a:lnTo>
                  <a:pt x="284368" y="244476"/>
                </a:lnTo>
                <a:lnTo>
                  <a:pt x="244477" y="284367"/>
                </a:lnTo>
                <a:lnTo>
                  <a:pt x="191654" y="306593"/>
                </a:lnTo>
                <a:lnTo>
                  <a:pt x="161884" y="309595"/>
                </a:lnTo>
                <a:lnTo>
                  <a:pt x="227585" y="309595"/>
                </a:lnTo>
                <a:lnTo>
                  <a:pt x="276360" y="276360"/>
                </a:lnTo>
                <a:lnTo>
                  <a:pt x="311053" y="224899"/>
                </a:lnTo>
                <a:lnTo>
                  <a:pt x="323776" y="161884"/>
                </a:lnTo>
                <a:lnTo>
                  <a:pt x="320487" y="129261"/>
                </a:lnTo>
                <a:lnTo>
                  <a:pt x="311053" y="98874"/>
                </a:lnTo>
                <a:lnTo>
                  <a:pt x="296127" y="71375"/>
                </a:lnTo>
                <a:lnTo>
                  <a:pt x="276360" y="47415"/>
                </a:lnTo>
                <a:lnTo>
                  <a:pt x="252400" y="27648"/>
                </a:lnTo>
                <a:lnTo>
                  <a:pt x="227584" y="14179"/>
                </a:lnTo>
                <a:close/>
              </a:path>
            </a:pathLst>
          </a:custGeom>
          <a:solidFill>
            <a:srgbClr val="5F6B5B"/>
          </a:solidFill>
        </p:spPr>
        <p:txBody>
          <a:bodyPr wrap="square" lIns="0" tIns="0" rIns="0" bIns="0" rtlCol="0"/>
          <a:lstStyle/>
          <a:p>
            <a:endParaRPr/>
          </a:p>
        </p:txBody>
      </p:sp>
      <p:sp>
        <p:nvSpPr>
          <p:cNvPr id="11" name="object 11">
            <a:extLst>
              <a:ext uri="{FF2B5EF4-FFF2-40B4-BE49-F238E27FC236}">
                <a16:creationId xmlns:a16="http://schemas.microsoft.com/office/drawing/2014/main" id="{4CAE4A89-5079-0F50-9346-B38DA609B6E7}"/>
              </a:ext>
            </a:extLst>
          </p:cNvPr>
          <p:cNvSpPr/>
          <p:nvPr/>
        </p:nvSpPr>
        <p:spPr>
          <a:xfrm>
            <a:off x="6283987" y="6777239"/>
            <a:ext cx="339725" cy="142875"/>
          </a:xfrm>
          <a:custGeom>
            <a:avLst/>
            <a:gdLst/>
            <a:ahLst/>
            <a:cxnLst/>
            <a:rect l="l" t="t" r="r" b="b"/>
            <a:pathLst>
              <a:path w="339725" h="142875">
                <a:moveTo>
                  <a:pt x="35750" y="142443"/>
                </a:moveTo>
                <a:lnTo>
                  <a:pt x="27292" y="124244"/>
                </a:lnTo>
                <a:lnTo>
                  <a:pt x="26581" y="122720"/>
                </a:lnTo>
                <a:lnTo>
                  <a:pt x="27559" y="122313"/>
                </a:lnTo>
                <a:lnTo>
                  <a:pt x="34036" y="113550"/>
                </a:lnTo>
                <a:lnTo>
                  <a:pt x="34137" y="113220"/>
                </a:lnTo>
                <a:lnTo>
                  <a:pt x="34302" y="111683"/>
                </a:lnTo>
                <a:lnTo>
                  <a:pt x="34353" y="105841"/>
                </a:lnTo>
                <a:lnTo>
                  <a:pt x="34201" y="104698"/>
                </a:lnTo>
                <a:lnTo>
                  <a:pt x="34099" y="103987"/>
                </a:lnTo>
                <a:lnTo>
                  <a:pt x="33997" y="103225"/>
                </a:lnTo>
                <a:lnTo>
                  <a:pt x="33629" y="102222"/>
                </a:lnTo>
                <a:lnTo>
                  <a:pt x="32524" y="99148"/>
                </a:lnTo>
                <a:lnTo>
                  <a:pt x="31521" y="97561"/>
                </a:lnTo>
                <a:lnTo>
                  <a:pt x="28956" y="95250"/>
                </a:lnTo>
                <a:lnTo>
                  <a:pt x="27470" y="94449"/>
                </a:lnTo>
                <a:lnTo>
                  <a:pt x="24384" y="93599"/>
                </a:lnTo>
                <a:lnTo>
                  <a:pt x="24384" y="106514"/>
                </a:lnTo>
                <a:lnTo>
                  <a:pt x="24384" y="111683"/>
                </a:lnTo>
                <a:lnTo>
                  <a:pt x="23901" y="113220"/>
                </a:lnTo>
                <a:lnTo>
                  <a:pt x="23799" y="113550"/>
                </a:lnTo>
                <a:lnTo>
                  <a:pt x="23393" y="114287"/>
                </a:lnTo>
                <a:lnTo>
                  <a:pt x="22326" y="115392"/>
                </a:lnTo>
                <a:lnTo>
                  <a:pt x="21704" y="115785"/>
                </a:lnTo>
                <a:lnTo>
                  <a:pt x="19723" y="116408"/>
                </a:lnTo>
                <a:lnTo>
                  <a:pt x="9842" y="116408"/>
                </a:lnTo>
                <a:lnTo>
                  <a:pt x="9842" y="102222"/>
                </a:lnTo>
                <a:lnTo>
                  <a:pt x="20294" y="102222"/>
                </a:lnTo>
                <a:lnTo>
                  <a:pt x="24384" y="106514"/>
                </a:lnTo>
                <a:lnTo>
                  <a:pt x="24384" y="93599"/>
                </a:lnTo>
                <a:lnTo>
                  <a:pt x="24104" y="93510"/>
                </a:lnTo>
                <a:lnTo>
                  <a:pt x="22288" y="93281"/>
                </a:lnTo>
                <a:lnTo>
                  <a:pt x="0" y="93281"/>
                </a:lnTo>
                <a:lnTo>
                  <a:pt x="0" y="142443"/>
                </a:lnTo>
                <a:lnTo>
                  <a:pt x="9842" y="142443"/>
                </a:lnTo>
                <a:lnTo>
                  <a:pt x="9842" y="124244"/>
                </a:lnTo>
                <a:lnTo>
                  <a:pt x="17805" y="124244"/>
                </a:lnTo>
                <a:lnTo>
                  <a:pt x="25717" y="142443"/>
                </a:lnTo>
                <a:lnTo>
                  <a:pt x="35750" y="142443"/>
                </a:lnTo>
                <a:close/>
              </a:path>
              <a:path w="339725" h="142875">
                <a:moveTo>
                  <a:pt x="74155" y="94145"/>
                </a:moveTo>
                <a:lnTo>
                  <a:pt x="70612" y="93827"/>
                </a:lnTo>
                <a:lnTo>
                  <a:pt x="59143" y="93332"/>
                </a:lnTo>
                <a:lnTo>
                  <a:pt x="51612" y="93281"/>
                </a:lnTo>
                <a:lnTo>
                  <a:pt x="50304" y="93459"/>
                </a:lnTo>
                <a:lnTo>
                  <a:pt x="41668" y="102336"/>
                </a:lnTo>
                <a:lnTo>
                  <a:pt x="41668" y="134480"/>
                </a:lnTo>
                <a:lnTo>
                  <a:pt x="53619" y="142786"/>
                </a:lnTo>
                <a:lnTo>
                  <a:pt x="58089" y="142735"/>
                </a:lnTo>
                <a:lnTo>
                  <a:pt x="70040" y="142176"/>
                </a:lnTo>
                <a:lnTo>
                  <a:pt x="74155" y="141782"/>
                </a:lnTo>
                <a:lnTo>
                  <a:pt x="74155" y="133540"/>
                </a:lnTo>
                <a:lnTo>
                  <a:pt x="54902" y="133540"/>
                </a:lnTo>
                <a:lnTo>
                  <a:pt x="54229" y="133426"/>
                </a:lnTo>
                <a:lnTo>
                  <a:pt x="52946" y="132930"/>
                </a:lnTo>
                <a:lnTo>
                  <a:pt x="52438" y="132499"/>
                </a:lnTo>
                <a:lnTo>
                  <a:pt x="51689" y="131203"/>
                </a:lnTo>
                <a:lnTo>
                  <a:pt x="51498" y="130314"/>
                </a:lnTo>
                <a:lnTo>
                  <a:pt x="51498" y="122389"/>
                </a:lnTo>
                <a:lnTo>
                  <a:pt x="70967" y="121843"/>
                </a:lnTo>
                <a:lnTo>
                  <a:pt x="70967" y="114084"/>
                </a:lnTo>
                <a:lnTo>
                  <a:pt x="51498" y="113550"/>
                </a:lnTo>
                <a:lnTo>
                  <a:pt x="51498" y="105067"/>
                </a:lnTo>
                <a:lnTo>
                  <a:pt x="51879" y="104038"/>
                </a:lnTo>
                <a:lnTo>
                  <a:pt x="53378" y="102717"/>
                </a:lnTo>
                <a:lnTo>
                  <a:pt x="54444" y="102387"/>
                </a:lnTo>
                <a:lnTo>
                  <a:pt x="74155" y="102387"/>
                </a:lnTo>
                <a:lnTo>
                  <a:pt x="74155" y="94145"/>
                </a:lnTo>
                <a:close/>
              </a:path>
              <a:path w="339725" h="142875">
                <a:moveTo>
                  <a:pt x="113220" y="123532"/>
                </a:moveTo>
                <a:lnTo>
                  <a:pt x="103098" y="113347"/>
                </a:lnTo>
                <a:lnTo>
                  <a:pt x="93383" y="113347"/>
                </a:lnTo>
                <a:lnTo>
                  <a:pt x="91935" y="112966"/>
                </a:lnTo>
                <a:lnTo>
                  <a:pt x="89992" y="111467"/>
                </a:lnTo>
                <a:lnTo>
                  <a:pt x="89496" y="110223"/>
                </a:lnTo>
                <a:lnTo>
                  <a:pt x="89496" y="105702"/>
                </a:lnTo>
                <a:lnTo>
                  <a:pt x="95631" y="101727"/>
                </a:lnTo>
                <a:lnTo>
                  <a:pt x="101587" y="101790"/>
                </a:lnTo>
                <a:lnTo>
                  <a:pt x="110896" y="102311"/>
                </a:lnTo>
                <a:lnTo>
                  <a:pt x="110896" y="94538"/>
                </a:lnTo>
                <a:lnTo>
                  <a:pt x="109702" y="94272"/>
                </a:lnTo>
                <a:lnTo>
                  <a:pt x="104952" y="93535"/>
                </a:lnTo>
                <a:lnTo>
                  <a:pt x="97828" y="92887"/>
                </a:lnTo>
                <a:lnTo>
                  <a:pt x="90919" y="92887"/>
                </a:lnTo>
                <a:lnTo>
                  <a:pt x="86995" y="93992"/>
                </a:lnTo>
                <a:lnTo>
                  <a:pt x="81508" y="98425"/>
                </a:lnTo>
                <a:lnTo>
                  <a:pt x="80137" y="101917"/>
                </a:lnTo>
                <a:lnTo>
                  <a:pt x="80137" y="114058"/>
                </a:lnTo>
                <a:lnTo>
                  <a:pt x="81381" y="117563"/>
                </a:lnTo>
                <a:lnTo>
                  <a:pt x="86385" y="121678"/>
                </a:lnTo>
                <a:lnTo>
                  <a:pt x="89992" y="122720"/>
                </a:lnTo>
                <a:lnTo>
                  <a:pt x="100457" y="122720"/>
                </a:lnTo>
                <a:lnTo>
                  <a:pt x="101688" y="123101"/>
                </a:lnTo>
                <a:lnTo>
                  <a:pt x="103416" y="124650"/>
                </a:lnTo>
                <a:lnTo>
                  <a:pt x="103847" y="125768"/>
                </a:lnTo>
                <a:lnTo>
                  <a:pt x="103847" y="130314"/>
                </a:lnTo>
                <a:lnTo>
                  <a:pt x="97358" y="134010"/>
                </a:lnTo>
                <a:lnTo>
                  <a:pt x="88684" y="133896"/>
                </a:lnTo>
                <a:lnTo>
                  <a:pt x="80733" y="133413"/>
                </a:lnTo>
                <a:lnTo>
                  <a:pt x="80733" y="141185"/>
                </a:lnTo>
                <a:lnTo>
                  <a:pt x="81749" y="141452"/>
                </a:lnTo>
                <a:lnTo>
                  <a:pt x="85356" y="142074"/>
                </a:lnTo>
                <a:lnTo>
                  <a:pt x="90843" y="142684"/>
                </a:lnTo>
                <a:lnTo>
                  <a:pt x="96151" y="142849"/>
                </a:lnTo>
                <a:lnTo>
                  <a:pt x="99555" y="142849"/>
                </a:lnTo>
                <a:lnTo>
                  <a:pt x="113220" y="132613"/>
                </a:lnTo>
                <a:lnTo>
                  <a:pt x="113220" y="123532"/>
                </a:lnTo>
                <a:close/>
              </a:path>
              <a:path w="339725" h="142875">
                <a:moveTo>
                  <a:pt x="120230" y="0"/>
                </a:moveTo>
                <a:lnTo>
                  <a:pt x="110070" y="0"/>
                </a:lnTo>
                <a:lnTo>
                  <a:pt x="102158" y="34683"/>
                </a:lnTo>
                <a:lnTo>
                  <a:pt x="92989" y="0"/>
                </a:lnTo>
                <a:lnTo>
                  <a:pt x="83959" y="0"/>
                </a:lnTo>
                <a:lnTo>
                  <a:pt x="74726" y="34683"/>
                </a:lnTo>
                <a:lnTo>
                  <a:pt x="66814" y="0"/>
                </a:lnTo>
                <a:lnTo>
                  <a:pt x="56642" y="0"/>
                </a:lnTo>
                <a:lnTo>
                  <a:pt x="68402" y="49161"/>
                </a:lnTo>
                <a:lnTo>
                  <a:pt x="78435" y="49161"/>
                </a:lnTo>
                <a:lnTo>
                  <a:pt x="88468" y="14478"/>
                </a:lnTo>
                <a:lnTo>
                  <a:pt x="98437" y="49161"/>
                </a:lnTo>
                <a:lnTo>
                  <a:pt x="108470" y="49161"/>
                </a:lnTo>
                <a:lnTo>
                  <a:pt x="120230" y="0"/>
                </a:lnTo>
                <a:close/>
              </a:path>
              <a:path w="339725" h="142875">
                <a:moveTo>
                  <a:pt x="130289" y="93281"/>
                </a:moveTo>
                <a:lnTo>
                  <a:pt x="120459" y="93281"/>
                </a:lnTo>
                <a:lnTo>
                  <a:pt x="120459" y="142443"/>
                </a:lnTo>
                <a:lnTo>
                  <a:pt x="130289" y="142443"/>
                </a:lnTo>
                <a:lnTo>
                  <a:pt x="130289" y="93281"/>
                </a:lnTo>
                <a:close/>
              </a:path>
              <a:path w="339725" h="142875">
                <a:moveTo>
                  <a:pt x="163423" y="49161"/>
                </a:moveTo>
                <a:lnTo>
                  <a:pt x="160185" y="38862"/>
                </a:lnTo>
                <a:lnTo>
                  <a:pt x="157416" y="30035"/>
                </a:lnTo>
                <a:lnTo>
                  <a:pt x="150647" y="8432"/>
                </a:lnTo>
                <a:lnTo>
                  <a:pt x="148005" y="0"/>
                </a:lnTo>
                <a:lnTo>
                  <a:pt x="147739" y="0"/>
                </a:lnTo>
                <a:lnTo>
                  <a:pt x="147739" y="30035"/>
                </a:lnTo>
                <a:lnTo>
                  <a:pt x="135648" y="30035"/>
                </a:lnTo>
                <a:lnTo>
                  <a:pt x="141693" y="8432"/>
                </a:lnTo>
                <a:lnTo>
                  <a:pt x="147739" y="30035"/>
                </a:lnTo>
                <a:lnTo>
                  <a:pt x="147739" y="0"/>
                </a:lnTo>
                <a:lnTo>
                  <a:pt x="135585" y="0"/>
                </a:lnTo>
                <a:lnTo>
                  <a:pt x="120167" y="49161"/>
                </a:lnTo>
                <a:lnTo>
                  <a:pt x="130263" y="49161"/>
                </a:lnTo>
                <a:lnTo>
                  <a:pt x="133324" y="38862"/>
                </a:lnTo>
                <a:lnTo>
                  <a:pt x="150063" y="38862"/>
                </a:lnTo>
                <a:lnTo>
                  <a:pt x="153187" y="49161"/>
                </a:lnTo>
                <a:lnTo>
                  <a:pt x="163423" y="49161"/>
                </a:lnTo>
                <a:close/>
              </a:path>
              <a:path w="339725" h="142875">
                <a:moveTo>
                  <a:pt x="170688" y="123532"/>
                </a:moveTo>
                <a:lnTo>
                  <a:pt x="160566" y="113347"/>
                </a:lnTo>
                <a:lnTo>
                  <a:pt x="150850" y="113347"/>
                </a:lnTo>
                <a:lnTo>
                  <a:pt x="149402" y="112966"/>
                </a:lnTo>
                <a:lnTo>
                  <a:pt x="147459" y="111467"/>
                </a:lnTo>
                <a:lnTo>
                  <a:pt x="146977" y="110223"/>
                </a:lnTo>
                <a:lnTo>
                  <a:pt x="146977" y="105702"/>
                </a:lnTo>
                <a:lnTo>
                  <a:pt x="153111" y="101727"/>
                </a:lnTo>
                <a:lnTo>
                  <a:pt x="159054" y="101790"/>
                </a:lnTo>
                <a:lnTo>
                  <a:pt x="168363" y="102311"/>
                </a:lnTo>
                <a:lnTo>
                  <a:pt x="168363" y="94538"/>
                </a:lnTo>
                <a:lnTo>
                  <a:pt x="167170" y="94272"/>
                </a:lnTo>
                <a:lnTo>
                  <a:pt x="162420" y="93535"/>
                </a:lnTo>
                <a:lnTo>
                  <a:pt x="155295" y="92887"/>
                </a:lnTo>
                <a:lnTo>
                  <a:pt x="148386" y="92887"/>
                </a:lnTo>
                <a:lnTo>
                  <a:pt x="144475" y="93992"/>
                </a:lnTo>
                <a:lnTo>
                  <a:pt x="138976" y="98425"/>
                </a:lnTo>
                <a:lnTo>
                  <a:pt x="137604" y="101917"/>
                </a:lnTo>
                <a:lnTo>
                  <a:pt x="137604" y="114058"/>
                </a:lnTo>
                <a:lnTo>
                  <a:pt x="138861" y="117563"/>
                </a:lnTo>
                <a:lnTo>
                  <a:pt x="143865" y="121678"/>
                </a:lnTo>
                <a:lnTo>
                  <a:pt x="147459" y="122720"/>
                </a:lnTo>
                <a:lnTo>
                  <a:pt x="157937" y="122720"/>
                </a:lnTo>
                <a:lnTo>
                  <a:pt x="159169" y="123101"/>
                </a:lnTo>
                <a:lnTo>
                  <a:pt x="160896" y="124650"/>
                </a:lnTo>
                <a:lnTo>
                  <a:pt x="161328" y="125768"/>
                </a:lnTo>
                <a:lnTo>
                  <a:pt x="161328" y="130314"/>
                </a:lnTo>
                <a:lnTo>
                  <a:pt x="154838" y="134010"/>
                </a:lnTo>
                <a:lnTo>
                  <a:pt x="146151" y="133896"/>
                </a:lnTo>
                <a:lnTo>
                  <a:pt x="138201" y="133413"/>
                </a:lnTo>
                <a:lnTo>
                  <a:pt x="138201" y="141185"/>
                </a:lnTo>
                <a:lnTo>
                  <a:pt x="139217" y="141452"/>
                </a:lnTo>
                <a:lnTo>
                  <a:pt x="142836" y="142074"/>
                </a:lnTo>
                <a:lnTo>
                  <a:pt x="148310" y="142684"/>
                </a:lnTo>
                <a:lnTo>
                  <a:pt x="153619" y="142849"/>
                </a:lnTo>
                <a:lnTo>
                  <a:pt x="157035" y="142849"/>
                </a:lnTo>
                <a:lnTo>
                  <a:pt x="170688" y="132613"/>
                </a:lnTo>
                <a:lnTo>
                  <a:pt x="170688" y="123532"/>
                </a:lnTo>
                <a:close/>
              </a:path>
              <a:path w="339725" h="142875">
                <a:moveTo>
                  <a:pt x="199161" y="0"/>
                </a:moveTo>
                <a:lnTo>
                  <a:pt x="162293" y="0"/>
                </a:lnTo>
                <a:lnTo>
                  <a:pt x="162293" y="8839"/>
                </a:lnTo>
                <a:lnTo>
                  <a:pt x="175780" y="8839"/>
                </a:lnTo>
                <a:lnTo>
                  <a:pt x="175780" y="49161"/>
                </a:lnTo>
                <a:lnTo>
                  <a:pt x="185610" y="49161"/>
                </a:lnTo>
                <a:lnTo>
                  <a:pt x="185610" y="8839"/>
                </a:lnTo>
                <a:lnTo>
                  <a:pt x="199161" y="8839"/>
                </a:lnTo>
                <a:lnTo>
                  <a:pt x="199161" y="0"/>
                </a:lnTo>
                <a:close/>
              </a:path>
              <a:path w="339725" h="142875">
                <a:moveTo>
                  <a:pt x="211620" y="93281"/>
                </a:moveTo>
                <a:lnTo>
                  <a:pt x="174739" y="93281"/>
                </a:lnTo>
                <a:lnTo>
                  <a:pt x="174739" y="102120"/>
                </a:lnTo>
                <a:lnTo>
                  <a:pt x="188239" y="102120"/>
                </a:lnTo>
                <a:lnTo>
                  <a:pt x="188239" y="142443"/>
                </a:lnTo>
                <a:lnTo>
                  <a:pt x="198069" y="142443"/>
                </a:lnTo>
                <a:lnTo>
                  <a:pt x="198069" y="102120"/>
                </a:lnTo>
                <a:lnTo>
                  <a:pt x="211620" y="102120"/>
                </a:lnTo>
                <a:lnTo>
                  <a:pt x="211620" y="93281"/>
                </a:lnTo>
                <a:close/>
              </a:path>
              <a:path w="339725" h="142875">
                <a:moveTo>
                  <a:pt x="236308" y="863"/>
                </a:moveTo>
                <a:lnTo>
                  <a:pt x="232765" y="546"/>
                </a:lnTo>
                <a:lnTo>
                  <a:pt x="221297" y="38"/>
                </a:lnTo>
                <a:lnTo>
                  <a:pt x="213753" y="0"/>
                </a:lnTo>
                <a:lnTo>
                  <a:pt x="212458" y="177"/>
                </a:lnTo>
                <a:lnTo>
                  <a:pt x="203822" y="9055"/>
                </a:lnTo>
                <a:lnTo>
                  <a:pt x="203822" y="41186"/>
                </a:lnTo>
                <a:lnTo>
                  <a:pt x="215773" y="49491"/>
                </a:lnTo>
                <a:lnTo>
                  <a:pt x="220243" y="49453"/>
                </a:lnTo>
                <a:lnTo>
                  <a:pt x="232194" y="48895"/>
                </a:lnTo>
                <a:lnTo>
                  <a:pt x="236308" y="48501"/>
                </a:lnTo>
                <a:lnTo>
                  <a:pt x="236308" y="40259"/>
                </a:lnTo>
                <a:lnTo>
                  <a:pt x="217055" y="40259"/>
                </a:lnTo>
                <a:lnTo>
                  <a:pt x="216382" y="40144"/>
                </a:lnTo>
                <a:lnTo>
                  <a:pt x="215099" y="39649"/>
                </a:lnTo>
                <a:lnTo>
                  <a:pt x="214591" y="39204"/>
                </a:lnTo>
                <a:lnTo>
                  <a:pt x="213842" y="37922"/>
                </a:lnTo>
                <a:lnTo>
                  <a:pt x="213652" y="37020"/>
                </a:lnTo>
                <a:lnTo>
                  <a:pt x="213652" y="29108"/>
                </a:lnTo>
                <a:lnTo>
                  <a:pt x="233121" y="28575"/>
                </a:lnTo>
                <a:lnTo>
                  <a:pt x="233121" y="20789"/>
                </a:lnTo>
                <a:lnTo>
                  <a:pt x="213652" y="20256"/>
                </a:lnTo>
                <a:lnTo>
                  <a:pt x="213652" y="11772"/>
                </a:lnTo>
                <a:lnTo>
                  <a:pt x="214020" y="10769"/>
                </a:lnTo>
                <a:lnTo>
                  <a:pt x="215531" y="9436"/>
                </a:lnTo>
                <a:lnTo>
                  <a:pt x="216598" y="9105"/>
                </a:lnTo>
                <a:lnTo>
                  <a:pt x="236308" y="9105"/>
                </a:lnTo>
                <a:lnTo>
                  <a:pt x="236308" y="863"/>
                </a:lnTo>
                <a:close/>
              </a:path>
              <a:path w="339725" h="142875">
                <a:moveTo>
                  <a:pt x="253746" y="142443"/>
                </a:moveTo>
                <a:lnTo>
                  <a:pt x="250507" y="132143"/>
                </a:lnTo>
                <a:lnTo>
                  <a:pt x="247738" y="123304"/>
                </a:lnTo>
                <a:lnTo>
                  <a:pt x="240969" y="101727"/>
                </a:lnTo>
                <a:lnTo>
                  <a:pt x="238328" y="93281"/>
                </a:lnTo>
                <a:lnTo>
                  <a:pt x="238061" y="93281"/>
                </a:lnTo>
                <a:lnTo>
                  <a:pt x="238061" y="123304"/>
                </a:lnTo>
                <a:lnTo>
                  <a:pt x="225971" y="123304"/>
                </a:lnTo>
                <a:lnTo>
                  <a:pt x="232016" y="101727"/>
                </a:lnTo>
                <a:lnTo>
                  <a:pt x="238061" y="123304"/>
                </a:lnTo>
                <a:lnTo>
                  <a:pt x="238061" y="93281"/>
                </a:lnTo>
                <a:lnTo>
                  <a:pt x="225907" y="93281"/>
                </a:lnTo>
                <a:lnTo>
                  <a:pt x="210489" y="142443"/>
                </a:lnTo>
                <a:lnTo>
                  <a:pt x="220586" y="142443"/>
                </a:lnTo>
                <a:lnTo>
                  <a:pt x="223647" y="132143"/>
                </a:lnTo>
                <a:lnTo>
                  <a:pt x="240385" y="132143"/>
                </a:lnTo>
                <a:lnTo>
                  <a:pt x="243509" y="142443"/>
                </a:lnTo>
                <a:lnTo>
                  <a:pt x="253746" y="142443"/>
                </a:lnTo>
                <a:close/>
              </a:path>
              <a:path w="339725" h="142875">
                <a:moveTo>
                  <a:pt x="279222" y="49161"/>
                </a:moveTo>
                <a:lnTo>
                  <a:pt x="270764" y="30962"/>
                </a:lnTo>
                <a:lnTo>
                  <a:pt x="270052" y="29438"/>
                </a:lnTo>
                <a:lnTo>
                  <a:pt x="271030" y="29032"/>
                </a:lnTo>
                <a:lnTo>
                  <a:pt x="277825" y="12547"/>
                </a:lnTo>
                <a:lnTo>
                  <a:pt x="277672" y="11417"/>
                </a:lnTo>
                <a:lnTo>
                  <a:pt x="277571" y="10706"/>
                </a:lnTo>
                <a:lnTo>
                  <a:pt x="277469" y="9944"/>
                </a:lnTo>
                <a:lnTo>
                  <a:pt x="277101" y="8928"/>
                </a:lnTo>
                <a:lnTo>
                  <a:pt x="276009" y="5867"/>
                </a:lnTo>
                <a:lnTo>
                  <a:pt x="274993" y="4267"/>
                </a:lnTo>
                <a:lnTo>
                  <a:pt x="272427" y="1968"/>
                </a:lnTo>
                <a:lnTo>
                  <a:pt x="270941" y="1155"/>
                </a:lnTo>
                <a:lnTo>
                  <a:pt x="267855" y="317"/>
                </a:lnTo>
                <a:lnTo>
                  <a:pt x="267855" y="13233"/>
                </a:lnTo>
                <a:lnTo>
                  <a:pt x="267855" y="18402"/>
                </a:lnTo>
                <a:lnTo>
                  <a:pt x="267373" y="19926"/>
                </a:lnTo>
                <a:lnTo>
                  <a:pt x="267271" y="20256"/>
                </a:lnTo>
                <a:lnTo>
                  <a:pt x="266865" y="21005"/>
                </a:lnTo>
                <a:lnTo>
                  <a:pt x="265798" y="22110"/>
                </a:lnTo>
                <a:lnTo>
                  <a:pt x="265188" y="22504"/>
                </a:lnTo>
                <a:lnTo>
                  <a:pt x="263207" y="23114"/>
                </a:lnTo>
                <a:lnTo>
                  <a:pt x="253314" y="23114"/>
                </a:lnTo>
                <a:lnTo>
                  <a:pt x="253314" y="8928"/>
                </a:lnTo>
                <a:lnTo>
                  <a:pt x="263766" y="8928"/>
                </a:lnTo>
                <a:lnTo>
                  <a:pt x="267855" y="13233"/>
                </a:lnTo>
                <a:lnTo>
                  <a:pt x="267855" y="317"/>
                </a:lnTo>
                <a:lnTo>
                  <a:pt x="267576" y="228"/>
                </a:lnTo>
                <a:lnTo>
                  <a:pt x="265760" y="0"/>
                </a:lnTo>
                <a:lnTo>
                  <a:pt x="243484" y="0"/>
                </a:lnTo>
                <a:lnTo>
                  <a:pt x="243484" y="49161"/>
                </a:lnTo>
                <a:lnTo>
                  <a:pt x="253314" y="49161"/>
                </a:lnTo>
                <a:lnTo>
                  <a:pt x="253314" y="30962"/>
                </a:lnTo>
                <a:lnTo>
                  <a:pt x="261289" y="30962"/>
                </a:lnTo>
                <a:lnTo>
                  <a:pt x="269189" y="49161"/>
                </a:lnTo>
                <a:lnTo>
                  <a:pt x="279222" y="49161"/>
                </a:lnTo>
                <a:close/>
              </a:path>
              <a:path w="339725" h="142875">
                <a:moveTo>
                  <a:pt x="297789" y="93281"/>
                </a:moveTo>
                <a:lnTo>
                  <a:pt x="287959" y="93281"/>
                </a:lnTo>
                <a:lnTo>
                  <a:pt x="287959" y="125704"/>
                </a:lnTo>
                <a:lnTo>
                  <a:pt x="267360" y="93281"/>
                </a:lnTo>
                <a:lnTo>
                  <a:pt x="259461" y="93281"/>
                </a:lnTo>
                <a:lnTo>
                  <a:pt x="259461" y="142443"/>
                </a:lnTo>
                <a:lnTo>
                  <a:pt x="269354" y="142443"/>
                </a:lnTo>
                <a:lnTo>
                  <a:pt x="269354" y="110020"/>
                </a:lnTo>
                <a:lnTo>
                  <a:pt x="289890" y="142443"/>
                </a:lnTo>
                <a:lnTo>
                  <a:pt x="297789" y="142443"/>
                </a:lnTo>
                <a:lnTo>
                  <a:pt x="297789" y="93281"/>
                </a:lnTo>
                <a:close/>
              </a:path>
              <a:path w="339725" h="142875">
                <a:moveTo>
                  <a:pt x="339585" y="93281"/>
                </a:moveTo>
                <a:lnTo>
                  <a:pt x="302717" y="93281"/>
                </a:lnTo>
                <a:lnTo>
                  <a:pt x="302717" y="102120"/>
                </a:lnTo>
                <a:lnTo>
                  <a:pt x="316204" y="102120"/>
                </a:lnTo>
                <a:lnTo>
                  <a:pt x="316204" y="142443"/>
                </a:lnTo>
                <a:lnTo>
                  <a:pt x="326034" y="142443"/>
                </a:lnTo>
                <a:lnTo>
                  <a:pt x="326034" y="102120"/>
                </a:lnTo>
                <a:lnTo>
                  <a:pt x="339585" y="102120"/>
                </a:lnTo>
                <a:lnTo>
                  <a:pt x="339585" y="93281"/>
                </a:lnTo>
                <a:close/>
              </a:path>
            </a:pathLst>
          </a:custGeom>
          <a:solidFill>
            <a:srgbClr val="434242"/>
          </a:solidFill>
        </p:spPr>
        <p:txBody>
          <a:bodyPr wrap="square" lIns="0" tIns="0" rIns="0" bIns="0" rtlCol="0"/>
          <a:lstStyle/>
          <a:p>
            <a:endParaRPr/>
          </a:p>
        </p:txBody>
      </p:sp>
      <p:pic>
        <p:nvPicPr>
          <p:cNvPr id="12" name="object 12">
            <a:extLst>
              <a:ext uri="{FF2B5EF4-FFF2-40B4-BE49-F238E27FC236}">
                <a16:creationId xmlns:a16="http://schemas.microsoft.com/office/drawing/2014/main" id="{CBAE2D34-FBEE-1F6F-A729-B3760B026E97}"/>
              </a:ext>
            </a:extLst>
          </p:cNvPr>
          <p:cNvPicPr/>
          <p:nvPr/>
        </p:nvPicPr>
        <p:blipFill>
          <a:blip r:embed="rId6" cstate="print"/>
          <a:stretch>
            <a:fillRect/>
          </a:stretch>
        </p:blipFill>
        <p:spPr>
          <a:xfrm>
            <a:off x="6388468" y="6462200"/>
            <a:ext cx="130269" cy="186811"/>
          </a:xfrm>
          <a:prstGeom prst="rect">
            <a:avLst/>
          </a:prstGeom>
        </p:spPr>
      </p:pic>
      <p:sp>
        <p:nvSpPr>
          <p:cNvPr id="13" name="object 13">
            <a:extLst>
              <a:ext uri="{FF2B5EF4-FFF2-40B4-BE49-F238E27FC236}">
                <a16:creationId xmlns:a16="http://schemas.microsoft.com/office/drawing/2014/main" id="{B91AD253-F012-9C05-6209-9DC425F1ED9C}"/>
              </a:ext>
            </a:extLst>
          </p:cNvPr>
          <p:cNvSpPr/>
          <p:nvPr/>
        </p:nvSpPr>
        <p:spPr>
          <a:xfrm>
            <a:off x="6298987" y="6400800"/>
            <a:ext cx="309880" cy="309880"/>
          </a:xfrm>
          <a:custGeom>
            <a:avLst/>
            <a:gdLst/>
            <a:ahLst/>
            <a:cxnLst/>
            <a:rect l="l" t="t" r="r" b="b"/>
            <a:pathLst>
              <a:path w="309879" h="309880">
                <a:moveTo>
                  <a:pt x="154804" y="0"/>
                </a:moveTo>
                <a:lnTo>
                  <a:pt x="94547" y="12166"/>
                </a:lnTo>
                <a:lnTo>
                  <a:pt x="45338" y="45337"/>
                </a:lnTo>
                <a:lnTo>
                  <a:pt x="12166" y="94546"/>
                </a:lnTo>
                <a:lnTo>
                  <a:pt x="0" y="154802"/>
                </a:lnTo>
                <a:lnTo>
                  <a:pt x="3146" y="186000"/>
                </a:lnTo>
                <a:lnTo>
                  <a:pt x="26444" y="241353"/>
                </a:lnTo>
                <a:lnTo>
                  <a:pt x="68256" y="283165"/>
                </a:lnTo>
                <a:lnTo>
                  <a:pt x="123609" y="306460"/>
                </a:lnTo>
                <a:lnTo>
                  <a:pt x="154804" y="309606"/>
                </a:lnTo>
                <a:lnTo>
                  <a:pt x="185999" y="306460"/>
                </a:lnTo>
                <a:lnTo>
                  <a:pt x="215057" y="297438"/>
                </a:lnTo>
                <a:lnTo>
                  <a:pt x="217724" y="295991"/>
                </a:lnTo>
                <a:lnTo>
                  <a:pt x="154804" y="295991"/>
                </a:lnTo>
                <a:lnTo>
                  <a:pt x="126349" y="293122"/>
                </a:lnTo>
                <a:lnTo>
                  <a:pt x="75864" y="271879"/>
                </a:lnTo>
                <a:lnTo>
                  <a:pt x="45432" y="244094"/>
                </a:lnTo>
                <a:lnTo>
                  <a:pt x="36983" y="232624"/>
                </a:lnTo>
                <a:lnTo>
                  <a:pt x="62392" y="217954"/>
                </a:lnTo>
                <a:lnTo>
                  <a:pt x="28494" y="217954"/>
                </a:lnTo>
                <a:lnTo>
                  <a:pt x="22152" y="203263"/>
                </a:lnTo>
                <a:lnTo>
                  <a:pt x="17482" y="187765"/>
                </a:lnTo>
                <a:lnTo>
                  <a:pt x="14598" y="171574"/>
                </a:lnTo>
                <a:lnTo>
                  <a:pt x="13611" y="154802"/>
                </a:lnTo>
                <a:lnTo>
                  <a:pt x="16480" y="126345"/>
                </a:lnTo>
                <a:lnTo>
                  <a:pt x="37726" y="75858"/>
                </a:lnTo>
                <a:lnTo>
                  <a:pt x="75861" y="37725"/>
                </a:lnTo>
                <a:lnTo>
                  <a:pt x="126349" y="16479"/>
                </a:lnTo>
                <a:lnTo>
                  <a:pt x="154804" y="13610"/>
                </a:lnTo>
                <a:lnTo>
                  <a:pt x="217719" y="13610"/>
                </a:lnTo>
                <a:lnTo>
                  <a:pt x="215057" y="12166"/>
                </a:lnTo>
                <a:lnTo>
                  <a:pt x="185999" y="3145"/>
                </a:lnTo>
                <a:lnTo>
                  <a:pt x="154804" y="0"/>
                </a:lnTo>
                <a:close/>
              </a:path>
              <a:path w="309879" h="309880">
                <a:moveTo>
                  <a:pt x="295877" y="91669"/>
                </a:moveTo>
                <a:lnTo>
                  <a:pt x="281128" y="91669"/>
                </a:lnTo>
                <a:lnTo>
                  <a:pt x="287461" y="106357"/>
                </a:lnTo>
                <a:lnTo>
                  <a:pt x="292125" y="121850"/>
                </a:lnTo>
                <a:lnTo>
                  <a:pt x="295006" y="138036"/>
                </a:lnTo>
                <a:lnTo>
                  <a:pt x="295992" y="154802"/>
                </a:lnTo>
                <a:lnTo>
                  <a:pt x="293124" y="183259"/>
                </a:lnTo>
                <a:lnTo>
                  <a:pt x="271880" y="233748"/>
                </a:lnTo>
                <a:lnTo>
                  <a:pt x="233748" y="271879"/>
                </a:lnTo>
                <a:lnTo>
                  <a:pt x="183259" y="293122"/>
                </a:lnTo>
                <a:lnTo>
                  <a:pt x="154804" y="295991"/>
                </a:lnTo>
                <a:lnTo>
                  <a:pt x="217724" y="295991"/>
                </a:lnTo>
                <a:lnTo>
                  <a:pt x="264265" y="264264"/>
                </a:lnTo>
                <a:lnTo>
                  <a:pt x="297437" y="215057"/>
                </a:lnTo>
                <a:lnTo>
                  <a:pt x="309604" y="154802"/>
                </a:lnTo>
                <a:lnTo>
                  <a:pt x="306458" y="123605"/>
                </a:lnTo>
                <a:lnTo>
                  <a:pt x="297438" y="94546"/>
                </a:lnTo>
                <a:lnTo>
                  <a:pt x="295877" y="91669"/>
                </a:lnTo>
                <a:close/>
              </a:path>
              <a:path w="309879" h="309880">
                <a:moveTo>
                  <a:pt x="217719" y="13610"/>
                </a:moveTo>
                <a:lnTo>
                  <a:pt x="154804" y="13610"/>
                </a:lnTo>
                <a:lnTo>
                  <a:pt x="183259" y="16479"/>
                </a:lnTo>
                <a:lnTo>
                  <a:pt x="209764" y="24707"/>
                </a:lnTo>
                <a:lnTo>
                  <a:pt x="254642" y="54964"/>
                </a:lnTo>
                <a:lnTo>
                  <a:pt x="272642" y="77000"/>
                </a:lnTo>
                <a:lnTo>
                  <a:pt x="28494" y="217954"/>
                </a:lnTo>
                <a:lnTo>
                  <a:pt x="62392" y="217954"/>
                </a:lnTo>
                <a:lnTo>
                  <a:pt x="281128" y="91669"/>
                </a:lnTo>
                <a:lnTo>
                  <a:pt x="295877" y="91669"/>
                </a:lnTo>
                <a:lnTo>
                  <a:pt x="283165" y="68248"/>
                </a:lnTo>
                <a:lnTo>
                  <a:pt x="264265" y="45337"/>
                </a:lnTo>
                <a:lnTo>
                  <a:pt x="241355" y="26438"/>
                </a:lnTo>
                <a:lnTo>
                  <a:pt x="217719" y="13610"/>
                </a:lnTo>
                <a:close/>
              </a:path>
            </a:pathLst>
          </a:custGeom>
          <a:solidFill>
            <a:srgbClr val="5F6B5B"/>
          </a:solidFill>
        </p:spPr>
        <p:txBody>
          <a:bodyPr wrap="square" lIns="0" tIns="0" rIns="0" bIns="0" rtlCol="0"/>
          <a:lstStyle/>
          <a:p>
            <a:endParaRPr/>
          </a:p>
        </p:txBody>
      </p:sp>
      <p:sp>
        <p:nvSpPr>
          <p:cNvPr id="25" name="object 3">
            <a:extLst>
              <a:ext uri="{FF2B5EF4-FFF2-40B4-BE49-F238E27FC236}">
                <a16:creationId xmlns:a16="http://schemas.microsoft.com/office/drawing/2014/main" id="{6E6C1683-8E8B-4202-A4AF-929871C7564D}"/>
              </a:ext>
            </a:extLst>
          </p:cNvPr>
          <p:cNvSpPr txBox="1"/>
          <p:nvPr/>
        </p:nvSpPr>
        <p:spPr>
          <a:xfrm>
            <a:off x="914704" y="11188381"/>
            <a:ext cx="982344"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105" dirty="0">
                <a:solidFill>
                  <a:schemeClr val="tx1"/>
                </a:solidFill>
                <a:latin typeface="Tahoma"/>
                <a:cs typeface="Tahoma"/>
              </a:rPr>
              <a:t>RS233</a:t>
            </a:r>
            <a:endParaRPr sz="2000" dirty="0">
              <a:solidFill>
                <a:schemeClr val="tx1"/>
              </a:solidFill>
              <a:latin typeface="Tahoma"/>
              <a:cs typeface="Tahoma"/>
            </a:endParaRPr>
          </a:p>
        </p:txBody>
      </p:sp>
      <p:pic>
        <p:nvPicPr>
          <p:cNvPr id="26" name="object 4">
            <a:extLst>
              <a:ext uri="{FF2B5EF4-FFF2-40B4-BE49-F238E27FC236}">
                <a16:creationId xmlns:a16="http://schemas.microsoft.com/office/drawing/2014/main" id="{BC77C25E-CA93-2226-A34D-36E66371CF15}"/>
              </a:ext>
            </a:extLst>
          </p:cNvPr>
          <p:cNvPicPr/>
          <p:nvPr/>
        </p:nvPicPr>
        <p:blipFill>
          <a:blip r:embed="rId7" cstate="print"/>
          <a:stretch>
            <a:fillRect/>
          </a:stretch>
        </p:blipFill>
        <p:spPr>
          <a:xfrm>
            <a:off x="2492606" y="7225275"/>
            <a:ext cx="1627029" cy="3858694"/>
          </a:xfrm>
          <a:prstGeom prst="rect">
            <a:avLst/>
          </a:prstGeom>
        </p:spPr>
      </p:pic>
      <p:pic>
        <p:nvPicPr>
          <p:cNvPr id="27" name="object 5">
            <a:extLst>
              <a:ext uri="{FF2B5EF4-FFF2-40B4-BE49-F238E27FC236}">
                <a16:creationId xmlns:a16="http://schemas.microsoft.com/office/drawing/2014/main" id="{6534F721-8C6F-7B56-30D5-A54EDD42639D}"/>
              </a:ext>
            </a:extLst>
          </p:cNvPr>
          <p:cNvPicPr/>
          <p:nvPr/>
        </p:nvPicPr>
        <p:blipFill>
          <a:blip r:embed="rId8" cstate="print"/>
          <a:stretch>
            <a:fillRect/>
          </a:stretch>
        </p:blipFill>
        <p:spPr>
          <a:xfrm>
            <a:off x="614503" y="7225274"/>
            <a:ext cx="1627029" cy="3858694"/>
          </a:xfrm>
          <a:prstGeom prst="rect">
            <a:avLst/>
          </a:prstGeom>
        </p:spPr>
      </p:pic>
      <p:sp>
        <p:nvSpPr>
          <p:cNvPr id="28" name="object 6">
            <a:extLst>
              <a:ext uri="{FF2B5EF4-FFF2-40B4-BE49-F238E27FC236}">
                <a16:creationId xmlns:a16="http://schemas.microsoft.com/office/drawing/2014/main" id="{688D81E7-B402-C8F3-1288-6965DBC1235E}"/>
              </a:ext>
            </a:extLst>
          </p:cNvPr>
          <p:cNvSpPr txBox="1"/>
          <p:nvPr/>
        </p:nvSpPr>
        <p:spPr>
          <a:xfrm>
            <a:off x="4464812" y="11188381"/>
            <a:ext cx="126936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RS235</a:t>
            </a:r>
            <a:endParaRPr sz="2000" dirty="0">
              <a:solidFill>
                <a:schemeClr val="tx1"/>
              </a:solidFill>
              <a:latin typeface="Tahoma"/>
              <a:cs typeface="Tahoma"/>
            </a:endParaRPr>
          </a:p>
        </p:txBody>
      </p:sp>
      <p:pic>
        <p:nvPicPr>
          <p:cNvPr id="30" name="object 8">
            <a:extLst>
              <a:ext uri="{FF2B5EF4-FFF2-40B4-BE49-F238E27FC236}">
                <a16:creationId xmlns:a16="http://schemas.microsoft.com/office/drawing/2014/main" id="{8D11D29D-9C5A-D315-3E92-66CBF7D182B8}"/>
              </a:ext>
            </a:extLst>
          </p:cNvPr>
          <p:cNvPicPr/>
          <p:nvPr/>
        </p:nvPicPr>
        <p:blipFill>
          <a:blip r:embed="rId9" cstate="print"/>
          <a:stretch>
            <a:fillRect/>
          </a:stretch>
        </p:blipFill>
        <p:spPr>
          <a:xfrm>
            <a:off x="4293574" y="7225274"/>
            <a:ext cx="1627029" cy="3858694"/>
          </a:xfrm>
          <a:prstGeom prst="rect">
            <a:avLst/>
          </a:prstGeom>
        </p:spPr>
      </p:pic>
      <p:pic>
        <p:nvPicPr>
          <p:cNvPr id="31" name="object 9">
            <a:extLst>
              <a:ext uri="{FF2B5EF4-FFF2-40B4-BE49-F238E27FC236}">
                <a16:creationId xmlns:a16="http://schemas.microsoft.com/office/drawing/2014/main" id="{C7CDF88E-1B24-1161-23F6-21A43AE1E2B4}"/>
              </a:ext>
            </a:extLst>
          </p:cNvPr>
          <p:cNvPicPr/>
          <p:nvPr/>
        </p:nvPicPr>
        <p:blipFill>
          <a:blip r:embed="rId10" cstate="print"/>
          <a:stretch>
            <a:fillRect/>
          </a:stretch>
        </p:blipFill>
        <p:spPr>
          <a:xfrm>
            <a:off x="6094541" y="7225274"/>
            <a:ext cx="1627029" cy="3858694"/>
          </a:xfrm>
          <a:prstGeom prst="rect">
            <a:avLst/>
          </a:prstGeom>
        </p:spPr>
      </p:pic>
      <p:sp>
        <p:nvSpPr>
          <p:cNvPr id="32" name="object 10">
            <a:extLst>
              <a:ext uri="{FF2B5EF4-FFF2-40B4-BE49-F238E27FC236}">
                <a16:creationId xmlns:a16="http://schemas.microsoft.com/office/drawing/2014/main" id="{037FEACD-CCF3-9A37-C896-9F175225CFC0}"/>
              </a:ext>
            </a:extLst>
          </p:cNvPr>
          <p:cNvSpPr txBox="1"/>
          <p:nvPr/>
        </p:nvSpPr>
        <p:spPr>
          <a:xfrm>
            <a:off x="2661134" y="11188381"/>
            <a:ext cx="120967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RS234</a:t>
            </a:r>
            <a:endParaRPr sz="2000" dirty="0">
              <a:solidFill>
                <a:schemeClr val="tx1"/>
              </a:solidFill>
              <a:latin typeface="Tahoma"/>
              <a:cs typeface="Tahoma"/>
            </a:endParaRPr>
          </a:p>
        </p:txBody>
      </p:sp>
      <p:sp>
        <p:nvSpPr>
          <p:cNvPr id="33" name="object 11">
            <a:extLst>
              <a:ext uri="{FF2B5EF4-FFF2-40B4-BE49-F238E27FC236}">
                <a16:creationId xmlns:a16="http://schemas.microsoft.com/office/drawing/2014/main" id="{1890F853-F3F6-00C2-B96B-EF7D8297BF62}"/>
              </a:ext>
            </a:extLst>
          </p:cNvPr>
          <p:cNvSpPr txBox="1"/>
          <p:nvPr/>
        </p:nvSpPr>
        <p:spPr>
          <a:xfrm>
            <a:off x="6265188" y="11188381"/>
            <a:ext cx="1239520"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RS236</a:t>
            </a:r>
            <a:endParaRPr sz="2000" dirty="0">
              <a:solidFill>
                <a:schemeClr val="tx1"/>
              </a:solidFill>
              <a:latin typeface="Tahoma"/>
              <a:cs typeface="Tahoma"/>
            </a:endParaRPr>
          </a:p>
        </p:txBody>
      </p:sp>
      <p:pic>
        <p:nvPicPr>
          <p:cNvPr id="2" name="Picture 1">
            <a:extLst>
              <a:ext uri="{FF2B5EF4-FFF2-40B4-BE49-F238E27FC236}">
                <a16:creationId xmlns:a16="http://schemas.microsoft.com/office/drawing/2014/main" id="{2D60E6EE-C18C-CD01-3EB6-0C13B179CC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4542" y="227314"/>
            <a:ext cx="2043912" cy="1753886"/>
          </a:xfrm>
          <a:prstGeom prst="rect">
            <a:avLst/>
          </a:prstGeom>
        </p:spPr>
      </p:pic>
      <p:sp>
        <p:nvSpPr>
          <p:cNvPr id="15" name="TextBox 14">
            <a:extLst>
              <a:ext uri="{FF2B5EF4-FFF2-40B4-BE49-F238E27FC236}">
                <a16:creationId xmlns:a16="http://schemas.microsoft.com/office/drawing/2014/main" id="{F9A0BB34-9B76-6ED7-D9DE-F1A31FFC3186}"/>
              </a:ext>
            </a:extLst>
          </p:cNvPr>
          <p:cNvSpPr txBox="1"/>
          <p:nvPr/>
        </p:nvSpPr>
        <p:spPr>
          <a:xfrm>
            <a:off x="914704" y="1044650"/>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spTree>
    <p:extLst>
      <p:ext uri="{BB962C8B-B14F-4D97-AF65-F5344CB8AC3E}">
        <p14:creationId xmlns:p14="http://schemas.microsoft.com/office/powerpoint/2010/main" val="2712874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47820-C7FB-359E-C350-E0312DCC426F}"/>
            </a:ext>
          </a:extLst>
        </p:cNvPr>
        <p:cNvGrpSpPr/>
        <p:nvPr/>
      </p:nvGrpSpPr>
      <p:grpSpPr>
        <a:xfrm>
          <a:off x="0" y="0"/>
          <a:ext cx="0" cy="0"/>
          <a:chOff x="0" y="0"/>
          <a:chExt cx="0" cy="0"/>
        </a:xfrm>
      </p:grpSpPr>
      <p:pic>
        <p:nvPicPr>
          <p:cNvPr id="4" name="object 4">
            <a:extLst>
              <a:ext uri="{FF2B5EF4-FFF2-40B4-BE49-F238E27FC236}">
                <a16:creationId xmlns:a16="http://schemas.microsoft.com/office/drawing/2014/main" id="{2E529058-7C0A-EB9C-CE2B-C079CF547539}"/>
              </a:ext>
            </a:extLst>
          </p:cNvPr>
          <p:cNvPicPr/>
          <p:nvPr/>
        </p:nvPicPr>
        <p:blipFill>
          <a:blip r:embed="rId2" cstate="print"/>
          <a:stretch>
            <a:fillRect/>
          </a:stretch>
        </p:blipFill>
        <p:spPr>
          <a:xfrm>
            <a:off x="865576" y="6397743"/>
            <a:ext cx="1627030" cy="405155"/>
          </a:xfrm>
          <a:prstGeom prst="rect">
            <a:avLst/>
          </a:prstGeom>
        </p:spPr>
      </p:pic>
      <p:pic>
        <p:nvPicPr>
          <p:cNvPr id="6" name="object 6">
            <a:extLst>
              <a:ext uri="{FF2B5EF4-FFF2-40B4-BE49-F238E27FC236}">
                <a16:creationId xmlns:a16="http://schemas.microsoft.com/office/drawing/2014/main" id="{2E246252-2B25-1F30-AADC-E42DEB3BF7C3}"/>
              </a:ext>
            </a:extLst>
          </p:cNvPr>
          <p:cNvPicPr/>
          <p:nvPr/>
        </p:nvPicPr>
        <p:blipFill>
          <a:blip r:embed="rId3" cstate="print"/>
          <a:stretch>
            <a:fillRect/>
          </a:stretch>
        </p:blipFill>
        <p:spPr>
          <a:xfrm>
            <a:off x="7210909" y="6436069"/>
            <a:ext cx="273116" cy="274298"/>
          </a:xfrm>
          <a:prstGeom prst="rect">
            <a:avLst/>
          </a:prstGeom>
        </p:spPr>
      </p:pic>
      <p:sp>
        <p:nvSpPr>
          <p:cNvPr id="7" name="object 7">
            <a:extLst>
              <a:ext uri="{FF2B5EF4-FFF2-40B4-BE49-F238E27FC236}">
                <a16:creationId xmlns:a16="http://schemas.microsoft.com/office/drawing/2014/main" id="{98B77F5C-3936-20DA-FCC0-D0C6DF994085}"/>
              </a:ext>
            </a:extLst>
          </p:cNvPr>
          <p:cNvSpPr/>
          <p:nvPr/>
        </p:nvSpPr>
        <p:spPr>
          <a:xfrm>
            <a:off x="7210598" y="6452675"/>
            <a:ext cx="257810" cy="257810"/>
          </a:xfrm>
          <a:custGeom>
            <a:avLst/>
            <a:gdLst/>
            <a:ahLst/>
            <a:cxnLst/>
            <a:rect l="l" t="t" r="r" b="b"/>
            <a:pathLst>
              <a:path w="257809" h="257809">
                <a:moveTo>
                  <a:pt x="28911" y="0"/>
                </a:moveTo>
                <a:lnTo>
                  <a:pt x="18525" y="0"/>
                </a:lnTo>
                <a:lnTo>
                  <a:pt x="13225" y="6868"/>
                </a:lnTo>
                <a:lnTo>
                  <a:pt x="6864" y="13225"/>
                </a:lnTo>
                <a:lnTo>
                  <a:pt x="0" y="18525"/>
                </a:lnTo>
                <a:lnTo>
                  <a:pt x="0" y="24108"/>
                </a:lnTo>
                <a:lnTo>
                  <a:pt x="0" y="28566"/>
                </a:lnTo>
                <a:lnTo>
                  <a:pt x="4978" y="33966"/>
                </a:lnTo>
                <a:lnTo>
                  <a:pt x="27002" y="63676"/>
                </a:lnTo>
                <a:lnTo>
                  <a:pt x="29775" y="69112"/>
                </a:lnTo>
                <a:lnTo>
                  <a:pt x="40391" y="69112"/>
                </a:lnTo>
                <a:lnTo>
                  <a:pt x="42562" y="64673"/>
                </a:lnTo>
                <a:lnTo>
                  <a:pt x="45535" y="62683"/>
                </a:lnTo>
                <a:lnTo>
                  <a:pt x="133534" y="150407"/>
                </a:lnTo>
                <a:lnTo>
                  <a:pt x="131039" y="154054"/>
                </a:lnTo>
                <a:lnTo>
                  <a:pt x="125895" y="156366"/>
                </a:lnTo>
                <a:lnTo>
                  <a:pt x="125895" y="167547"/>
                </a:lnTo>
                <a:lnTo>
                  <a:pt x="132933" y="172847"/>
                </a:lnTo>
                <a:lnTo>
                  <a:pt x="198621" y="238700"/>
                </a:lnTo>
                <a:lnTo>
                  <a:pt x="210231" y="249969"/>
                </a:lnTo>
                <a:lnTo>
                  <a:pt x="217694" y="255761"/>
                </a:lnTo>
                <a:lnTo>
                  <a:pt x="220729" y="257691"/>
                </a:lnTo>
                <a:lnTo>
                  <a:pt x="235544" y="257691"/>
                </a:lnTo>
                <a:lnTo>
                  <a:pt x="257303" y="231828"/>
                </a:lnTo>
                <a:lnTo>
                  <a:pt x="256204" y="222209"/>
                </a:lnTo>
                <a:lnTo>
                  <a:pt x="253705" y="213396"/>
                </a:lnTo>
                <a:lnTo>
                  <a:pt x="248485" y="209645"/>
                </a:lnTo>
                <a:lnTo>
                  <a:pt x="168407" y="129567"/>
                </a:lnTo>
                <a:lnTo>
                  <a:pt x="166884" y="126434"/>
                </a:lnTo>
                <a:lnTo>
                  <a:pt x="155440" y="126434"/>
                </a:lnTo>
                <a:lnTo>
                  <a:pt x="154054" y="131050"/>
                </a:lnTo>
                <a:lnTo>
                  <a:pt x="150544" y="133402"/>
                </a:lnTo>
                <a:lnTo>
                  <a:pt x="62546" y="45669"/>
                </a:lnTo>
                <a:lnTo>
                  <a:pt x="63982" y="43581"/>
                </a:lnTo>
                <a:lnTo>
                  <a:pt x="72891" y="37562"/>
                </a:lnTo>
                <a:lnTo>
                  <a:pt x="67075" y="29890"/>
                </a:lnTo>
                <a:lnTo>
                  <a:pt x="39537" y="9212"/>
                </a:lnTo>
                <a:lnTo>
                  <a:pt x="34290" y="5645"/>
                </a:lnTo>
                <a:lnTo>
                  <a:pt x="28911" y="0"/>
                </a:lnTo>
                <a:close/>
              </a:path>
            </a:pathLst>
          </a:custGeom>
          <a:solidFill>
            <a:srgbClr val="5F6B5B"/>
          </a:solidFill>
        </p:spPr>
        <p:txBody>
          <a:bodyPr wrap="square" lIns="0" tIns="0" rIns="0" bIns="0" rtlCol="0"/>
          <a:lstStyle/>
          <a:p>
            <a:endParaRPr/>
          </a:p>
        </p:txBody>
      </p:sp>
      <p:sp>
        <p:nvSpPr>
          <p:cNvPr id="8" name="object 8">
            <a:extLst>
              <a:ext uri="{FF2B5EF4-FFF2-40B4-BE49-F238E27FC236}">
                <a16:creationId xmlns:a16="http://schemas.microsoft.com/office/drawing/2014/main" id="{39B1C706-A900-EAC5-B1C0-0DB8847B5BA1}"/>
              </a:ext>
            </a:extLst>
          </p:cNvPr>
          <p:cNvSpPr/>
          <p:nvPr/>
        </p:nvSpPr>
        <p:spPr>
          <a:xfrm>
            <a:off x="5505109" y="6777239"/>
            <a:ext cx="2057400" cy="142240"/>
          </a:xfrm>
          <a:custGeom>
            <a:avLst/>
            <a:gdLst/>
            <a:ahLst/>
            <a:cxnLst/>
            <a:rect l="l" t="t" r="r" b="b"/>
            <a:pathLst>
              <a:path w="2057400" h="142240">
                <a:moveTo>
                  <a:pt x="35979" y="93738"/>
                </a:moveTo>
                <a:lnTo>
                  <a:pt x="0" y="93738"/>
                </a:lnTo>
                <a:lnTo>
                  <a:pt x="0" y="102349"/>
                </a:lnTo>
                <a:lnTo>
                  <a:pt x="13157" y="102349"/>
                </a:lnTo>
                <a:lnTo>
                  <a:pt x="13157" y="141706"/>
                </a:lnTo>
                <a:lnTo>
                  <a:pt x="22758" y="141706"/>
                </a:lnTo>
                <a:lnTo>
                  <a:pt x="22758" y="102349"/>
                </a:lnTo>
                <a:lnTo>
                  <a:pt x="35979" y="102349"/>
                </a:lnTo>
                <a:lnTo>
                  <a:pt x="35979" y="93738"/>
                </a:lnTo>
                <a:close/>
              </a:path>
              <a:path w="2057400" h="142240">
                <a:moveTo>
                  <a:pt x="42367" y="47967"/>
                </a:moveTo>
                <a:lnTo>
                  <a:pt x="34099" y="30213"/>
                </a:lnTo>
                <a:lnTo>
                  <a:pt x="33413" y="28714"/>
                </a:lnTo>
                <a:lnTo>
                  <a:pt x="34366" y="28333"/>
                </a:lnTo>
                <a:lnTo>
                  <a:pt x="35293" y="27825"/>
                </a:lnTo>
                <a:lnTo>
                  <a:pt x="40690" y="19761"/>
                </a:lnTo>
                <a:lnTo>
                  <a:pt x="40779" y="19443"/>
                </a:lnTo>
                <a:lnTo>
                  <a:pt x="40957" y="17957"/>
                </a:lnTo>
                <a:lnTo>
                  <a:pt x="40995" y="12242"/>
                </a:lnTo>
                <a:lnTo>
                  <a:pt x="40843" y="11137"/>
                </a:lnTo>
                <a:lnTo>
                  <a:pt x="40754" y="10439"/>
                </a:lnTo>
                <a:lnTo>
                  <a:pt x="31267" y="317"/>
                </a:lnTo>
                <a:lnTo>
                  <a:pt x="31267" y="12903"/>
                </a:lnTo>
                <a:lnTo>
                  <a:pt x="31267" y="17957"/>
                </a:lnTo>
                <a:lnTo>
                  <a:pt x="26720" y="22555"/>
                </a:lnTo>
                <a:lnTo>
                  <a:pt x="17081" y="22555"/>
                </a:lnTo>
                <a:lnTo>
                  <a:pt x="17081" y="8712"/>
                </a:lnTo>
                <a:lnTo>
                  <a:pt x="27279" y="8712"/>
                </a:lnTo>
                <a:lnTo>
                  <a:pt x="31267" y="12903"/>
                </a:lnTo>
                <a:lnTo>
                  <a:pt x="31267" y="317"/>
                </a:lnTo>
                <a:lnTo>
                  <a:pt x="30988" y="228"/>
                </a:lnTo>
                <a:lnTo>
                  <a:pt x="29222" y="0"/>
                </a:lnTo>
                <a:lnTo>
                  <a:pt x="7480" y="0"/>
                </a:lnTo>
                <a:lnTo>
                  <a:pt x="7480" y="47967"/>
                </a:lnTo>
                <a:lnTo>
                  <a:pt x="17081" y="47967"/>
                </a:lnTo>
                <a:lnTo>
                  <a:pt x="17081" y="30213"/>
                </a:lnTo>
                <a:lnTo>
                  <a:pt x="24853" y="30213"/>
                </a:lnTo>
                <a:lnTo>
                  <a:pt x="32575" y="47967"/>
                </a:lnTo>
                <a:lnTo>
                  <a:pt x="42367" y="47967"/>
                </a:lnTo>
                <a:close/>
              </a:path>
              <a:path w="2057400" h="142240">
                <a:moveTo>
                  <a:pt x="79019" y="123748"/>
                </a:moveTo>
                <a:lnTo>
                  <a:pt x="69329" y="94602"/>
                </a:lnTo>
                <a:lnTo>
                  <a:pt x="69329" y="111569"/>
                </a:lnTo>
                <a:lnTo>
                  <a:pt x="69329" y="123748"/>
                </a:lnTo>
                <a:lnTo>
                  <a:pt x="68757" y="127101"/>
                </a:lnTo>
                <a:lnTo>
                  <a:pt x="68630" y="127850"/>
                </a:lnTo>
                <a:lnTo>
                  <a:pt x="68084" y="129425"/>
                </a:lnTo>
                <a:lnTo>
                  <a:pt x="66573" y="131635"/>
                </a:lnTo>
                <a:lnTo>
                  <a:pt x="65544" y="132397"/>
                </a:lnTo>
                <a:lnTo>
                  <a:pt x="62953" y="133261"/>
                </a:lnTo>
                <a:lnTo>
                  <a:pt x="61163" y="133502"/>
                </a:lnTo>
                <a:lnTo>
                  <a:pt x="57594" y="133502"/>
                </a:lnTo>
                <a:lnTo>
                  <a:pt x="49364" y="123748"/>
                </a:lnTo>
                <a:lnTo>
                  <a:pt x="49390" y="111569"/>
                </a:lnTo>
                <a:lnTo>
                  <a:pt x="55943" y="102095"/>
                </a:lnTo>
                <a:lnTo>
                  <a:pt x="62953" y="102095"/>
                </a:lnTo>
                <a:lnTo>
                  <a:pt x="69329" y="111569"/>
                </a:lnTo>
                <a:lnTo>
                  <a:pt x="69329" y="94602"/>
                </a:lnTo>
                <a:lnTo>
                  <a:pt x="65544" y="93599"/>
                </a:lnTo>
                <a:lnTo>
                  <a:pt x="62661" y="93281"/>
                </a:lnTo>
                <a:lnTo>
                  <a:pt x="56095" y="93281"/>
                </a:lnTo>
                <a:lnTo>
                  <a:pt x="39687" y="123748"/>
                </a:lnTo>
                <a:lnTo>
                  <a:pt x="40017" y="127101"/>
                </a:lnTo>
                <a:lnTo>
                  <a:pt x="56095" y="142100"/>
                </a:lnTo>
                <a:lnTo>
                  <a:pt x="62661" y="142100"/>
                </a:lnTo>
                <a:lnTo>
                  <a:pt x="78676" y="127101"/>
                </a:lnTo>
                <a:lnTo>
                  <a:pt x="79019" y="123748"/>
                </a:lnTo>
                <a:close/>
              </a:path>
              <a:path w="2057400" h="142240">
                <a:moveTo>
                  <a:pt x="79832" y="838"/>
                </a:moveTo>
                <a:lnTo>
                  <a:pt x="76377" y="520"/>
                </a:lnTo>
                <a:lnTo>
                  <a:pt x="65189" y="38"/>
                </a:lnTo>
                <a:lnTo>
                  <a:pt x="57835" y="0"/>
                </a:lnTo>
                <a:lnTo>
                  <a:pt x="56565" y="165"/>
                </a:lnTo>
                <a:lnTo>
                  <a:pt x="48133" y="8839"/>
                </a:lnTo>
                <a:lnTo>
                  <a:pt x="48133" y="40195"/>
                </a:lnTo>
                <a:lnTo>
                  <a:pt x="59804" y="48298"/>
                </a:lnTo>
                <a:lnTo>
                  <a:pt x="64160" y="48247"/>
                </a:lnTo>
                <a:lnTo>
                  <a:pt x="75819" y="47713"/>
                </a:lnTo>
                <a:lnTo>
                  <a:pt x="79832" y="47320"/>
                </a:lnTo>
                <a:lnTo>
                  <a:pt x="79832" y="39281"/>
                </a:lnTo>
                <a:lnTo>
                  <a:pt x="61061" y="39281"/>
                </a:lnTo>
                <a:lnTo>
                  <a:pt x="60401" y="39166"/>
                </a:lnTo>
                <a:lnTo>
                  <a:pt x="59143" y="38684"/>
                </a:lnTo>
                <a:lnTo>
                  <a:pt x="58648" y="38252"/>
                </a:lnTo>
                <a:lnTo>
                  <a:pt x="57912" y="36995"/>
                </a:lnTo>
                <a:lnTo>
                  <a:pt x="57721" y="36131"/>
                </a:lnTo>
                <a:lnTo>
                  <a:pt x="57721" y="28397"/>
                </a:lnTo>
                <a:lnTo>
                  <a:pt x="76720" y="27876"/>
                </a:lnTo>
                <a:lnTo>
                  <a:pt x="76720" y="20294"/>
                </a:lnTo>
                <a:lnTo>
                  <a:pt x="57721" y="19761"/>
                </a:lnTo>
                <a:lnTo>
                  <a:pt x="57721" y="11493"/>
                </a:lnTo>
                <a:lnTo>
                  <a:pt x="58089" y="10502"/>
                </a:lnTo>
                <a:lnTo>
                  <a:pt x="59563" y="9194"/>
                </a:lnTo>
                <a:lnTo>
                  <a:pt x="60604" y="8877"/>
                </a:lnTo>
                <a:lnTo>
                  <a:pt x="79832" y="8877"/>
                </a:lnTo>
                <a:lnTo>
                  <a:pt x="79832" y="838"/>
                </a:lnTo>
                <a:close/>
              </a:path>
              <a:path w="2057400" h="142240">
                <a:moveTo>
                  <a:pt x="125996" y="47967"/>
                </a:moveTo>
                <a:lnTo>
                  <a:pt x="122847" y="37922"/>
                </a:lnTo>
                <a:lnTo>
                  <a:pt x="120142" y="29298"/>
                </a:lnTo>
                <a:lnTo>
                  <a:pt x="113538" y="8229"/>
                </a:lnTo>
                <a:lnTo>
                  <a:pt x="110959" y="0"/>
                </a:lnTo>
                <a:lnTo>
                  <a:pt x="110693" y="0"/>
                </a:lnTo>
                <a:lnTo>
                  <a:pt x="110693" y="29298"/>
                </a:lnTo>
                <a:lnTo>
                  <a:pt x="98894" y="29298"/>
                </a:lnTo>
                <a:lnTo>
                  <a:pt x="104787" y="8229"/>
                </a:lnTo>
                <a:lnTo>
                  <a:pt x="110693" y="29298"/>
                </a:lnTo>
                <a:lnTo>
                  <a:pt x="110693" y="0"/>
                </a:lnTo>
                <a:lnTo>
                  <a:pt x="98831" y="0"/>
                </a:lnTo>
                <a:lnTo>
                  <a:pt x="83794" y="47967"/>
                </a:lnTo>
                <a:lnTo>
                  <a:pt x="93649" y="47967"/>
                </a:lnTo>
                <a:lnTo>
                  <a:pt x="96634" y="37922"/>
                </a:lnTo>
                <a:lnTo>
                  <a:pt x="112966" y="37922"/>
                </a:lnTo>
                <a:lnTo>
                  <a:pt x="116014" y="47967"/>
                </a:lnTo>
                <a:lnTo>
                  <a:pt x="125996" y="47967"/>
                </a:lnTo>
                <a:close/>
              </a:path>
              <a:path w="2057400" h="142240">
                <a:moveTo>
                  <a:pt x="139712" y="93738"/>
                </a:moveTo>
                <a:lnTo>
                  <a:pt x="130048" y="93738"/>
                </a:lnTo>
                <a:lnTo>
                  <a:pt x="130048" y="127990"/>
                </a:lnTo>
                <a:lnTo>
                  <a:pt x="129692" y="129387"/>
                </a:lnTo>
                <a:lnTo>
                  <a:pt x="128270" y="131470"/>
                </a:lnTo>
                <a:lnTo>
                  <a:pt x="127228" y="132219"/>
                </a:lnTo>
                <a:lnTo>
                  <a:pt x="124510" y="133172"/>
                </a:lnTo>
                <a:lnTo>
                  <a:pt x="122872" y="133413"/>
                </a:lnTo>
                <a:lnTo>
                  <a:pt x="119037" y="133413"/>
                </a:lnTo>
                <a:lnTo>
                  <a:pt x="111836" y="127990"/>
                </a:lnTo>
                <a:lnTo>
                  <a:pt x="111836" y="93738"/>
                </a:lnTo>
                <a:lnTo>
                  <a:pt x="102235" y="93738"/>
                </a:lnTo>
                <a:lnTo>
                  <a:pt x="102235" y="129476"/>
                </a:lnTo>
                <a:lnTo>
                  <a:pt x="102704" y="132105"/>
                </a:lnTo>
                <a:lnTo>
                  <a:pt x="118338" y="142036"/>
                </a:lnTo>
                <a:lnTo>
                  <a:pt x="120980" y="142036"/>
                </a:lnTo>
                <a:lnTo>
                  <a:pt x="123659" y="142036"/>
                </a:lnTo>
                <a:lnTo>
                  <a:pt x="139712" y="129476"/>
                </a:lnTo>
                <a:lnTo>
                  <a:pt x="139712" y="93738"/>
                </a:lnTo>
                <a:close/>
              </a:path>
              <a:path w="2057400" h="142240">
                <a:moveTo>
                  <a:pt x="168262" y="20434"/>
                </a:moveTo>
                <a:lnTo>
                  <a:pt x="158673" y="1206"/>
                </a:lnTo>
                <a:lnTo>
                  <a:pt x="158673" y="27355"/>
                </a:lnTo>
                <a:lnTo>
                  <a:pt x="158470" y="29387"/>
                </a:lnTo>
                <a:lnTo>
                  <a:pt x="152552" y="39344"/>
                </a:lnTo>
                <a:lnTo>
                  <a:pt x="140843" y="39344"/>
                </a:lnTo>
                <a:lnTo>
                  <a:pt x="140843" y="8610"/>
                </a:lnTo>
                <a:lnTo>
                  <a:pt x="151904" y="8610"/>
                </a:lnTo>
                <a:lnTo>
                  <a:pt x="158673" y="27355"/>
                </a:lnTo>
                <a:lnTo>
                  <a:pt x="158673" y="1206"/>
                </a:lnTo>
                <a:lnTo>
                  <a:pt x="157480" y="571"/>
                </a:lnTo>
                <a:lnTo>
                  <a:pt x="154787" y="0"/>
                </a:lnTo>
                <a:lnTo>
                  <a:pt x="131254" y="0"/>
                </a:lnTo>
                <a:lnTo>
                  <a:pt x="131254" y="47967"/>
                </a:lnTo>
                <a:lnTo>
                  <a:pt x="155295" y="47967"/>
                </a:lnTo>
                <a:lnTo>
                  <a:pt x="168160" y="30187"/>
                </a:lnTo>
                <a:lnTo>
                  <a:pt x="168262" y="20434"/>
                </a:lnTo>
                <a:close/>
              </a:path>
              <a:path w="2057400" h="142240">
                <a:moveTo>
                  <a:pt x="178485" y="123253"/>
                </a:moveTo>
                <a:lnTo>
                  <a:pt x="168605" y="113309"/>
                </a:lnTo>
                <a:lnTo>
                  <a:pt x="159118" y="113309"/>
                </a:lnTo>
                <a:lnTo>
                  <a:pt x="157708" y="112941"/>
                </a:lnTo>
                <a:lnTo>
                  <a:pt x="155816" y="111480"/>
                </a:lnTo>
                <a:lnTo>
                  <a:pt x="155333" y="110261"/>
                </a:lnTo>
                <a:lnTo>
                  <a:pt x="155333" y="105854"/>
                </a:lnTo>
                <a:lnTo>
                  <a:pt x="161315" y="101968"/>
                </a:lnTo>
                <a:lnTo>
                  <a:pt x="167119" y="102031"/>
                </a:lnTo>
                <a:lnTo>
                  <a:pt x="176212" y="102552"/>
                </a:lnTo>
                <a:lnTo>
                  <a:pt x="176212" y="94957"/>
                </a:lnTo>
                <a:lnTo>
                  <a:pt x="175044" y="94703"/>
                </a:lnTo>
                <a:lnTo>
                  <a:pt x="170408" y="93980"/>
                </a:lnTo>
                <a:lnTo>
                  <a:pt x="163461" y="93345"/>
                </a:lnTo>
                <a:lnTo>
                  <a:pt x="156718" y="93345"/>
                </a:lnTo>
                <a:lnTo>
                  <a:pt x="152895" y="94424"/>
                </a:lnTo>
                <a:lnTo>
                  <a:pt x="147535" y="98742"/>
                </a:lnTo>
                <a:lnTo>
                  <a:pt x="146189" y="102158"/>
                </a:lnTo>
                <a:lnTo>
                  <a:pt x="146189" y="114007"/>
                </a:lnTo>
                <a:lnTo>
                  <a:pt x="147408" y="117436"/>
                </a:lnTo>
                <a:lnTo>
                  <a:pt x="152298" y="121450"/>
                </a:lnTo>
                <a:lnTo>
                  <a:pt x="155816" y="122453"/>
                </a:lnTo>
                <a:lnTo>
                  <a:pt x="166027" y="122453"/>
                </a:lnTo>
                <a:lnTo>
                  <a:pt x="167233" y="122834"/>
                </a:lnTo>
                <a:lnTo>
                  <a:pt x="168922" y="124345"/>
                </a:lnTo>
                <a:lnTo>
                  <a:pt x="169341" y="125437"/>
                </a:lnTo>
                <a:lnTo>
                  <a:pt x="169341" y="129870"/>
                </a:lnTo>
                <a:lnTo>
                  <a:pt x="163004" y="133477"/>
                </a:lnTo>
                <a:lnTo>
                  <a:pt x="154533" y="133362"/>
                </a:lnTo>
                <a:lnTo>
                  <a:pt x="146773" y="132892"/>
                </a:lnTo>
                <a:lnTo>
                  <a:pt x="146773" y="140474"/>
                </a:lnTo>
                <a:lnTo>
                  <a:pt x="148869" y="140957"/>
                </a:lnTo>
                <a:lnTo>
                  <a:pt x="156641" y="141935"/>
                </a:lnTo>
                <a:lnTo>
                  <a:pt x="161823" y="142100"/>
                </a:lnTo>
                <a:lnTo>
                  <a:pt x="165150" y="142100"/>
                </a:lnTo>
                <a:lnTo>
                  <a:pt x="178485" y="132118"/>
                </a:lnTo>
                <a:lnTo>
                  <a:pt x="178485" y="123253"/>
                </a:lnTo>
                <a:close/>
              </a:path>
              <a:path w="2057400" h="142240">
                <a:moveTo>
                  <a:pt x="209765" y="0"/>
                </a:moveTo>
                <a:lnTo>
                  <a:pt x="200164" y="0"/>
                </a:lnTo>
                <a:lnTo>
                  <a:pt x="190766" y="23660"/>
                </a:lnTo>
                <a:lnTo>
                  <a:pt x="181305" y="0"/>
                </a:lnTo>
                <a:lnTo>
                  <a:pt x="171310" y="0"/>
                </a:lnTo>
                <a:lnTo>
                  <a:pt x="185775" y="33451"/>
                </a:lnTo>
                <a:lnTo>
                  <a:pt x="185775" y="47967"/>
                </a:lnTo>
                <a:lnTo>
                  <a:pt x="195364" y="47967"/>
                </a:lnTo>
                <a:lnTo>
                  <a:pt x="195364" y="33451"/>
                </a:lnTo>
                <a:lnTo>
                  <a:pt x="209765" y="0"/>
                </a:lnTo>
                <a:close/>
              </a:path>
              <a:path w="2057400" h="142240">
                <a:moveTo>
                  <a:pt x="217246" y="94576"/>
                </a:moveTo>
                <a:lnTo>
                  <a:pt x="213791" y="94259"/>
                </a:lnTo>
                <a:lnTo>
                  <a:pt x="202603" y="93776"/>
                </a:lnTo>
                <a:lnTo>
                  <a:pt x="195249" y="93738"/>
                </a:lnTo>
                <a:lnTo>
                  <a:pt x="193967" y="93903"/>
                </a:lnTo>
                <a:lnTo>
                  <a:pt x="185547" y="102577"/>
                </a:lnTo>
                <a:lnTo>
                  <a:pt x="185547" y="133934"/>
                </a:lnTo>
                <a:lnTo>
                  <a:pt x="197218" y="142036"/>
                </a:lnTo>
                <a:lnTo>
                  <a:pt x="201574" y="141986"/>
                </a:lnTo>
                <a:lnTo>
                  <a:pt x="213245" y="141452"/>
                </a:lnTo>
                <a:lnTo>
                  <a:pt x="217246" y="141071"/>
                </a:lnTo>
                <a:lnTo>
                  <a:pt x="217246" y="133019"/>
                </a:lnTo>
                <a:lnTo>
                  <a:pt x="198462" y="133019"/>
                </a:lnTo>
                <a:lnTo>
                  <a:pt x="197815" y="132905"/>
                </a:lnTo>
                <a:lnTo>
                  <a:pt x="196557" y="132435"/>
                </a:lnTo>
                <a:lnTo>
                  <a:pt x="196062" y="131991"/>
                </a:lnTo>
                <a:lnTo>
                  <a:pt x="195326" y="130746"/>
                </a:lnTo>
                <a:lnTo>
                  <a:pt x="195148" y="129870"/>
                </a:lnTo>
                <a:lnTo>
                  <a:pt x="195148" y="122135"/>
                </a:lnTo>
                <a:lnTo>
                  <a:pt x="214134" y="121615"/>
                </a:lnTo>
                <a:lnTo>
                  <a:pt x="214134" y="114020"/>
                </a:lnTo>
                <a:lnTo>
                  <a:pt x="195148" y="113512"/>
                </a:lnTo>
                <a:lnTo>
                  <a:pt x="195148" y="105232"/>
                </a:lnTo>
                <a:lnTo>
                  <a:pt x="195503" y="104241"/>
                </a:lnTo>
                <a:lnTo>
                  <a:pt x="196977" y="102933"/>
                </a:lnTo>
                <a:lnTo>
                  <a:pt x="198018" y="102616"/>
                </a:lnTo>
                <a:lnTo>
                  <a:pt x="217246" y="102616"/>
                </a:lnTo>
                <a:lnTo>
                  <a:pt x="217246" y="94576"/>
                </a:lnTo>
                <a:close/>
              </a:path>
              <a:path w="2057400" h="142240">
                <a:moveTo>
                  <a:pt x="1636433" y="91478"/>
                </a:moveTo>
                <a:lnTo>
                  <a:pt x="1626844" y="91478"/>
                </a:lnTo>
                <a:lnTo>
                  <a:pt x="1626844" y="139446"/>
                </a:lnTo>
                <a:lnTo>
                  <a:pt x="1636433" y="139446"/>
                </a:lnTo>
                <a:lnTo>
                  <a:pt x="1636433" y="91478"/>
                </a:lnTo>
                <a:close/>
              </a:path>
              <a:path w="2057400" h="142240">
                <a:moveTo>
                  <a:pt x="1682470" y="91478"/>
                </a:moveTo>
                <a:lnTo>
                  <a:pt x="1672869" y="91478"/>
                </a:lnTo>
                <a:lnTo>
                  <a:pt x="1672869" y="123113"/>
                </a:lnTo>
                <a:lnTo>
                  <a:pt x="1652778" y="91478"/>
                </a:lnTo>
                <a:lnTo>
                  <a:pt x="1645056" y="91478"/>
                </a:lnTo>
                <a:lnTo>
                  <a:pt x="1645056" y="139446"/>
                </a:lnTo>
                <a:lnTo>
                  <a:pt x="1654721" y="139446"/>
                </a:lnTo>
                <a:lnTo>
                  <a:pt x="1654721" y="107810"/>
                </a:lnTo>
                <a:lnTo>
                  <a:pt x="1674749" y="139446"/>
                </a:lnTo>
                <a:lnTo>
                  <a:pt x="1682470" y="139446"/>
                </a:lnTo>
                <a:lnTo>
                  <a:pt x="1682470" y="91478"/>
                </a:lnTo>
                <a:close/>
              </a:path>
              <a:path w="2057400" h="142240">
                <a:moveTo>
                  <a:pt x="1721497" y="120992"/>
                </a:moveTo>
                <a:lnTo>
                  <a:pt x="1711617" y="111048"/>
                </a:lnTo>
                <a:lnTo>
                  <a:pt x="1702130" y="111048"/>
                </a:lnTo>
                <a:lnTo>
                  <a:pt x="1700733" y="110693"/>
                </a:lnTo>
                <a:lnTo>
                  <a:pt x="1698828" y="109220"/>
                </a:lnTo>
                <a:lnTo>
                  <a:pt x="1698345" y="108000"/>
                </a:lnTo>
                <a:lnTo>
                  <a:pt x="1698345" y="103606"/>
                </a:lnTo>
                <a:lnTo>
                  <a:pt x="1704340" y="99707"/>
                </a:lnTo>
                <a:lnTo>
                  <a:pt x="1710143" y="99771"/>
                </a:lnTo>
                <a:lnTo>
                  <a:pt x="1719224" y="100291"/>
                </a:lnTo>
                <a:lnTo>
                  <a:pt x="1719224" y="92710"/>
                </a:lnTo>
                <a:lnTo>
                  <a:pt x="1718056" y="92443"/>
                </a:lnTo>
                <a:lnTo>
                  <a:pt x="1711731" y="91516"/>
                </a:lnTo>
                <a:lnTo>
                  <a:pt x="1706473" y="91084"/>
                </a:lnTo>
                <a:lnTo>
                  <a:pt x="1699729" y="91084"/>
                </a:lnTo>
                <a:lnTo>
                  <a:pt x="1695907" y="92163"/>
                </a:lnTo>
                <a:lnTo>
                  <a:pt x="1690547" y="96481"/>
                </a:lnTo>
                <a:lnTo>
                  <a:pt x="1689201" y="99898"/>
                </a:lnTo>
                <a:lnTo>
                  <a:pt x="1689201" y="111747"/>
                </a:lnTo>
                <a:lnTo>
                  <a:pt x="1690433" y="115176"/>
                </a:lnTo>
                <a:lnTo>
                  <a:pt x="1695310" y="119189"/>
                </a:lnTo>
                <a:lnTo>
                  <a:pt x="1698828" y="120192"/>
                </a:lnTo>
                <a:lnTo>
                  <a:pt x="1709051" y="120192"/>
                </a:lnTo>
                <a:lnTo>
                  <a:pt x="1710245" y="120573"/>
                </a:lnTo>
                <a:lnTo>
                  <a:pt x="1711934" y="122085"/>
                </a:lnTo>
                <a:lnTo>
                  <a:pt x="1712353" y="123177"/>
                </a:lnTo>
                <a:lnTo>
                  <a:pt x="1712353" y="127609"/>
                </a:lnTo>
                <a:lnTo>
                  <a:pt x="1706029" y="131216"/>
                </a:lnTo>
                <a:lnTo>
                  <a:pt x="1697545" y="131114"/>
                </a:lnTo>
                <a:lnTo>
                  <a:pt x="1689785" y="130632"/>
                </a:lnTo>
                <a:lnTo>
                  <a:pt x="1689785" y="138214"/>
                </a:lnTo>
                <a:lnTo>
                  <a:pt x="1691894" y="138709"/>
                </a:lnTo>
                <a:lnTo>
                  <a:pt x="1699653" y="139674"/>
                </a:lnTo>
                <a:lnTo>
                  <a:pt x="1704835" y="139839"/>
                </a:lnTo>
                <a:lnTo>
                  <a:pt x="1708162" y="139839"/>
                </a:lnTo>
                <a:lnTo>
                  <a:pt x="1721497" y="129857"/>
                </a:lnTo>
                <a:lnTo>
                  <a:pt x="1721497" y="120992"/>
                </a:lnTo>
                <a:close/>
              </a:path>
              <a:path w="2057400" h="142240">
                <a:moveTo>
                  <a:pt x="1761426" y="91478"/>
                </a:moveTo>
                <a:lnTo>
                  <a:pt x="1725447" y="91478"/>
                </a:lnTo>
                <a:lnTo>
                  <a:pt x="1725447" y="100101"/>
                </a:lnTo>
                <a:lnTo>
                  <a:pt x="1738604" y="100101"/>
                </a:lnTo>
                <a:lnTo>
                  <a:pt x="1738604" y="139446"/>
                </a:lnTo>
                <a:lnTo>
                  <a:pt x="1748205" y="139446"/>
                </a:lnTo>
                <a:lnTo>
                  <a:pt x="1748205" y="100101"/>
                </a:lnTo>
                <a:lnTo>
                  <a:pt x="1761426" y="100101"/>
                </a:lnTo>
                <a:lnTo>
                  <a:pt x="1761426" y="91478"/>
                </a:lnTo>
                <a:close/>
              </a:path>
              <a:path w="2057400" h="142240">
                <a:moveTo>
                  <a:pt x="1784959" y="53682"/>
                </a:moveTo>
                <a:lnTo>
                  <a:pt x="1782051" y="54330"/>
                </a:lnTo>
                <a:lnTo>
                  <a:pt x="1779752" y="54330"/>
                </a:lnTo>
                <a:lnTo>
                  <a:pt x="1778571" y="54051"/>
                </a:lnTo>
                <a:lnTo>
                  <a:pt x="1776374" y="52971"/>
                </a:lnTo>
                <a:lnTo>
                  <a:pt x="1775663" y="52082"/>
                </a:lnTo>
                <a:lnTo>
                  <a:pt x="1775371" y="50825"/>
                </a:lnTo>
                <a:lnTo>
                  <a:pt x="1768754" y="50825"/>
                </a:lnTo>
                <a:lnTo>
                  <a:pt x="1778355" y="61201"/>
                </a:lnTo>
                <a:lnTo>
                  <a:pt x="1784959" y="61201"/>
                </a:lnTo>
                <a:lnTo>
                  <a:pt x="1784959" y="54330"/>
                </a:lnTo>
                <a:lnTo>
                  <a:pt x="1784959" y="53682"/>
                </a:lnTo>
                <a:close/>
              </a:path>
              <a:path w="2057400" h="142240">
                <a:moveTo>
                  <a:pt x="1790458" y="30454"/>
                </a:moveTo>
                <a:lnTo>
                  <a:pt x="1790433" y="18275"/>
                </a:lnTo>
                <a:lnTo>
                  <a:pt x="1790128" y="15176"/>
                </a:lnTo>
                <a:lnTo>
                  <a:pt x="1788502" y="8813"/>
                </a:lnTo>
                <a:lnTo>
                  <a:pt x="1787258" y="6261"/>
                </a:lnTo>
                <a:lnTo>
                  <a:pt x="1783969" y="2806"/>
                </a:lnTo>
                <a:lnTo>
                  <a:pt x="1781911" y="1625"/>
                </a:lnTo>
                <a:lnTo>
                  <a:pt x="1780768" y="1333"/>
                </a:lnTo>
                <a:lnTo>
                  <a:pt x="1780768" y="18275"/>
                </a:lnTo>
                <a:lnTo>
                  <a:pt x="1780768" y="30454"/>
                </a:lnTo>
                <a:lnTo>
                  <a:pt x="1780197" y="33820"/>
                </a:lnTo>
                <a:lnTo>
                  <a:pt x="1780082" y="34569"/>
                </a:lnTo>
                <a:lnTo>
                  <a:pt x="1779524" y="36144"/>
                </a:lnTo>
                <a:lnTo>
                  <a:pt x="1778012" y="38341"/>
                </a:lnTo>
                <a:lnTo>
                  <a:pt x="1776984" y="39116"/>
                </a:lnTo>
                <a:lnTo>
                  <a:pt x="1774393" y="39979"/>
                </a:lnTo>
                <a:lnTo>
                  <a:pt x="1772577" y="40220"/>
                </a:lnTo>
                <a:lnTo>
                  <a:pt x="1769084" y="40220"/>
                </a:lnTo>
                <a:lnTo>
                  <a:pt x="1760816" y="30454"/>
                </a:lnTo>
                <a:lnTo>
                  <a:pt x="1760829" y="18275"/>
                </a:lnTo>
                <a:lnTo>
                  <a:pt x="1767395" y="8813"/>
                </a:lnTo>
                <a:lnTo>
                  <a:pt x="1774393" y="8813"/>
                </a:lnTo>
                <a:lnTo>
                  <a:pt x="1780768" y="18275"/>
                </a:lnTo>
                <a:lnTo>
                  <a:pt x="1780768" y="1333"/>
                </a:lnTo>
                <a:lnTo>
                  <a:pt x="1776984" y="317"/>
                </a:lnTo>
                <a:lnTo>
                  <a:pt x="1774113" y="0"/>
                </a:lnTo>
                <a:lnTo>
                  <a:pt x="1767547" y="0"/>
                </a:lnTo>
                <a:lnTo>
                  <a:pt x="1751139" y="30454"/>
                </a:lnTo>
                <a:lnTo>
                  <a:pt x="1751469" y="33820"/>
                </a:lnTo>
                <a:lnTo>
                  <a:pt x="1767547" y="48818"/>
                </a:lnTo>
                <a:lnTo>
                  <a:pt x="1774113" y="48818"/>
                </a:lnTo>
                <a:lnTo>
                  <a:pt x="1790128" y="33820"/>
                </a:lnTo>
                <a:lnTo>
                  <a:pt x="1790458" y="30454"/>
                </a:lnTo>
                <a:close/>
              </a:path>
              <a:path w="2057400" h="142240">
                <a:moveTo>
                  <a:pt x="1802536" y="139446"/>
                </a:moveTo>
                <a:lnTo>
                  <a:pt x="1799386" y="129400"/>
                </a:lnTo>
                <a:lnTo>
                  <a:pt x="1796681" y="120789"/>
                </a:lnTo>
                <a:lnTo>
                  <a:pt x="1790077" y="99707"/>
                </a:lnTo>
                <a:lnTo>
                  <a:pt x="1787486" y="91478"/>
                </a:lnTo>
                <a:lnTo>
                  <a:pt x="1787232" y="91478"/>
                </a:lnTo>
                <a:lnTo>
                  <a:pt x="1787232" y="120789"/>
                </a:lnTo>
                <a:lnTo>
                  <a:pt x="1775434" y="120789"/>
                </a:lnTo>
                <a:lnTo>
                  <a:pt x="1781327" y="99707"/>
                </a:lnTo>
                <a:lnTo>
                  <a:pt x="1787232" y="120789"/>
                </a:lnTo>
                <a:lnTo>
                  <a:pt x="1787232" y="91478"/>
                </a:lnTo>
                <a:lnTo>
                  <a:pt x="1775371" y="91478"/>
                </a:lnTo>
                <a:lnTo>
                  <a:pt x="1760334" y="139446"/>
                </a:lnTo>
                <a:lnTo>
                  <a:pt x="1770176" y="139446"/>
                </a:lnTo>
                <a:lnTo>
                  <a:pt x="1773161" y="129400"/>
                </a:lnTo>
                <a:lnTo>
                  <a:pt x="1789506" y="129400"/>
                </a:lnTo>
                <a:lnTo>
                  <a:pt x="1792554" y="139446"/>
                </a:lnTo>
                <a:lnTo>
                  <a:pt x="1802536" y="139446"/>
                </a:lnTo>
                <a:close/>
              </a:path>
              <a:path w="2057400" h="142240">
                <a:moveTo>
                  <a:pt x="1834426" y="457"/>
                </a:moveTo>
                <a:lnTo>
                  <a:pt x="1824774" y="457"/>
                </a:lnTo>
                <a:lnTo>
                  <a:pt x="1824774" y="34709"/>
                </a:lnTo>
                <a:lnTo>
                  <a:pt x="1824418" y="36106"/>
                </a:lnTo>
                <a:lnTo>
                  <a:pt x="1822983" y="38188"/>
                </a:lnTo>
                <a:lnTo>
                  <a:pt x="1821954" y="38950"/>
                </a:lnTo>
                <a:lnTo>
                  <a:pt x="1819224" y="39890"/>
                </a:lnTo>
                <a:lnTo>
                  <a:pt x="1817598" y="40132"/>
                </a:lnTo>
                <a:lnTo>
                  <a:pt x="1813750" y="40132"/>
                </a:lnTo>
                <a:lnTo>
                  <a:pt x="1806549" y="34709"/>
                </a:lnTo>
                <a:lnTo>
                  <a:pt x="1806549" y="457"/>
                </a:lnTo>
                <a:lnTo>
                  <a:pt x="1796961" y="457"/>
                </a:lnTo>
                <a:lnTo>
                  <a:pt x="1796961" y="36195"/>
                </a:lnTo>
                <a:lnTo>
                  <a:pt x="1797418" y="38823"/>
                </a:lnTo>
                <a:lnTo>
                  <a:pt x="1813052" y="48755"/>
                </a:lnTo>
                <a:lnTo>
                  <a:pt x="1815693" y="48755"/>
                </a:lnTo>
                <a:lnTo>
                  <a:pt x="1818373" y="48755"/>
                </a:lnTo>
                <a:lnTo>
                  <a:pt x="1834426" y="36195"/>
                </a:lnTo>
                <a:lnTo>
                  <a:pt x="1834426" y="457"/>
                </a:lnTo>
                <a:close/>
              </a:path>
              <a:path w="2057400" h="142240">
                <a:moveTo>
                  <a:pt x="1836826" y="130771"/>
                </a:moveTo>
                <a:lnTo>
                  <a:pt x="1820837" y="130771"/>
                </a:lnTo>
                <a:lnTo>
                  <a:pt x="1820100" y="130644"/>
                </a:lnTo>
                <a:lnTo>
                  <a:pt x="1818805" y="130162"/>
                </a:lnTo>
                <a:lnTo>
                  <a:pt x="1818297" y="129730"/>
                </a:lnTo>
                <a:lnTo>
                  <a:pt x="1817560" y="128435"/>
                </a:lnTo>
                <a:lnTo>
                  <a:pt x="1817382" y="127584"/>
                </a:lnTo>
                <a:lnTo>
                  <a:pt x="1817382" y="91478"/>
                </a:lnTo>
                <a:lnTo>
                  <a:pt x="1807781" y="91478"/>
                </a:lnTo>
                <a:lnTo>
                  <a:pt x="1807781" y="130835"/>
                </a:lnTo>
                <a:lnTo>
                  <a:pt x="1808200" y="133019"/>
                </a:lnTo>
                <a:lnTo>
                  <a:pt x="1809889" y="136347"/>
                </a:lnTo>
                <a:lnTo>
                  <a:pt x="1811172" y="137553"/>
                </a:lnTo>
                <a:lnTo>
                  <a:pt x="1814576" y="139077"/>
                </a:lnTo>
                <a:lnTo>
                  <a:pt x="1816671" y="139446"/>
                </a:lnTo>
                <a:lnTo>
                  <a:pt x="1819135" y="139446"/>
                </a:lnTo>
                <a:lnTo>
                  <a:pt x="1836826" y="139446"/>
                </a:lnTo>
                <a:lnTo>
                  <a:pt x="1836826" y="130771"/>
                </a:lnTo>
                <a:close/>
              </a:path>
              <a:path w="2057400" h="142240">
                <a:moveTo>
                  <a:pt x="1851672" y="457"/>
                </a:moveTo>
                <a:lnTo>
                  <a:pt x="1842084" y="457"/>
                </a:lnTo>
                <a:lnTo>
                  <a:pt x="1842084" y="48425"/>
                </a:lnTo>
                <a:lnTo>
                  <a:pt x="1851672" y="48425"/>
                </a:lnTo>
                <a:lnTo>
                  <a:pt x="1851672" y="457"/>
                </a:lnTo>
                <a:close/>
              </a:path>
              <a:path w="2057400" h="142240">
                <a:moveTo>
                  <a:pt x="1871510" y="130771"/>
                </a:moveTo>
                <a:lnTo>
                  <a:pt x="1855520" y="130771"/>
                </a:lnTo>
                <a:lnTo>
                  <a:pt x="1854784" y="130644"/>
                </a:lnTo>
                <a:lnTo>
                  <a:pt x="1853488" y="130162"/>
                </a:lnTo>
                <a:lnTo>
                  <a:pt x="1852980" y="129730"/>
                </a:lnTo>
                <a:lnTo>
                  <a:pt x="1852256" y="128435"/>
                </a:lnTo>
                <a:lnTo>
                  <a:pt x="1852066" y="127584"/>
                </a:lnTo>
                <a:lnTo>
                  <a:pt x="1852066" y="91478"/>
                </a:lnTo>
                <a:lnTo>
                  <a:pt x="1842465" y="91478"/>
                </a:lnTo>
                <a:lnTo>
                  <a:pt x="1842465" y="130835"/>
                </a:lnTo>
                <a:lnTo>
                  <a:pt x="1842897" y="133019"/>
                </a:lnTo>
                <a:lnTo>
                  <a:pt x="1844573" y="136347"/>
                </a:lnTo>
                <a:lnTo>
                  <a:pt x="1845856" y="137553"/>
                </a:lnTo>
                <a:lnTo>
                  <a:pt x="1849272" y="139077"/>
                </a:lnTo>
                <a:lnTo>
                  <a:pt x="1851355" y="139446"/>
                </a:lnTo>
                <a:lnTo>
                  <a:pt x="1853819" y="139446"/>
                </a:lnTo>
                <a:lnTo>
                  <a:pt x="1871510" y="139446"/>
                </a:lnTo>
                <a:lnTo>
                  <a:pt x="1871510" y="130771"/>
                </a:lnTo>
                <a:close/>
              </a:path>
              <a:path w="2057400" h="142240">
                <a:moveTo>
                  <a:pt x="1891220" y="2260"/>
                </a:moveTo>
                <a:lnTo>
                  <a:pt x="1878406" y="0"/>
                </a:lnTo>
                <a:lnTo>
                  <a:pt x="1873529" y="0"/>
                </a:lnTo>
                <a:lnTo>
                  <a:pt x="1858746" y="19342"/>
                </a:lnTo>
                <a:lnTo>
                  <a:pt x="1858746" y="29451"/>
                </a:lnTo>
                <a:lnTo>
                  <a:pt x="1873313" y="48818"/>
                </a:lnTo>
                <a:lnTo>
                  <a:pt x="1876120" y="48818"/>
                </a:lnTo>
                <a:lnTo>
                  <a:pt x="1880400" y="48742"/>
                </a:lnTo>
                <a:lnTo>
                  <a:pt x="1885696" y="48221"/>
                </a:lnTo>
                <a:lnTo>
                  <a:pt x="1888718" y="47663"/>
                </a:lnTo>
                <a:lnTo>
                  <a:pt x="1891220" y="46939"/>
                </a:lnTo>
                <a:lnTo>
                  <a:pt x="1891220" y="39547"/>
                </a:lnTo>
                <a:lnTo>
                  <a:pt x="1889963" y="39712"/>
                </a:lnTo>
                <a:lnTo>
                  <a:pt x="1884210" y="40132"/>
                </a:lnTo>
                <a:lnTo>
                  <a:pt x="1868335" y="27571"/>
                </a:lnTo>
                <a:lnTo>
                  <a:pt x="1868335" y="21043"/>
                </a:lnTo>
                <a:lnTo>
                  <a:pt x="1876437" y="8623"/>
                </a:lnTo>
                <a:lnTo>
                  <a:pt x="1881886" y="8674"/>
                </a:lnTo>
                <a:lnTo>
                  <a:pt x="1886762" y="9029"/>
                </a:lnTo>
                <a:lnTo>
                  <a:pt x="1891220" y="9728"/>
                </a:lnTo>
                <a:lnTo>
                  <a:pt x="1891220" y="2260"/>
                </a:lnTo>
                <a:close/>
              </a:path>
              <a:path w="2057400" h="142240">
                <a:moveTo>
                  <a:pt x="1916315" y="139446"/>
                </a:moveTo>
                <a:lnTo>
                  <a:pt x="1913166" y="129400"/>
                </a:lnTo>
                <a:lnTo>
                  <a:pt x="1910461" y="120789"/>
                </a:lnTo>
                <a:lnTo>
                  <a:pt x="1903857" y="99707"/>
                </a:lnTo>
                <a:lnTo>
                  <a:pt x="1901278" y="91478"/>
                </a:lnTo>
                <a:lnTo>
                  <a:pt x="1901012" y="91478"/>
                </a:lnTo>
                <a:lnTo>
                  <a:pt x="1901012" y="120789"/>
                </a:lnTo>
                <a:lnTo>
                  <a:pt x="1889213" y="120789"/>
                </a:lnTo>
                <a:lnTo>
                  <a:pt x="1895119" y="99707"/>
                </a:lnTo>
                <a:lnTo>
                  <a:pt x="1901012" y="120789"/>
                </a:lnTo>
                <a:lnTo>
                  <a:pt x="1901012" y="91478"/>
                </a:lnTo>
                <a:lnTo>
                  <a:pt x="1889150" y="91478"/>
                </a:lnTo>
                <a:lnTo>
                  <a:pt x="1874100" y="139446"/>
                </a:lnTo>
                <a:lnTo>
                  <a:pt x="1883968" y="139446"/>
                </a:lnTo>
                <a:lnTo>
                  <a:pt x="1886940" y="129400"/>
                </a:lnTo>
                <a:lnTo>
                  <a:pt x="1903285" y="129400"/>
                </a:lnTo>
                <a:lnTo>
                  <a:pt x="1906333" y="139446"/>
                </a:lnTo>
                <a:lnTo>
                  <a:pt x="1916315" y="139446"/>
                </a:lnTo>
                <a:close/>
              </a:path>
              <a:path w="2057400" h="142240">
                <a:moveTo>
                  <a:pt x="1934400" y="48425"/>
                </a:moveTo>
                <a:lnTo>
                  <a:pt x="1921560" y="24574"/>
                </a:lnTo>
                <a:lnTo>
                  <a:pt x="1934006" y="457"/>
                </a:lnTo>
                <a:lnTo>
                  <a:pt x="1923770" y="457"/>
                </a:lnTo>
                <a:lnTo>
                  <a:pt x="1913915" y="20294"/>
                </a:lnTo>
                <a:lnTo>
                  <a:pt x="1907565" y="20294"/>
                </a:lnTo>
                <a:lnTo>
                  <a:pt x="1907565" y="457"/>
                </a:lnTo>
                <a:lnTo>
                  <a:pt x="1897964" y="457"/>
                </a:lnTo>
                <a:lnTo>
                  <a:pt x="1897964" y="48425"/>
                </a:lnTo>
                <a:lnTo>
                  <a:pt x="1907565" y="48425"/>
                </a:lnTo>
                <a:lnTo>
                  <a:pt x="1907565" y="28981"/>
                </a:lnTo>
                <a:lnTo>
                  <a:pt x="1913915" y="28981"/>
                </a:lnTo>
                <a:lnTo>
                  <a:pt x="1924151" y="48425"/>
                </a:lnTo>
                <a:lnTo>
                  <a:pt x="1934400" y="48425"/>
                </a:lnTo>
                <a:close/>
              </a:path>
              <a:path w="2057400" h="142240">
                <a:moveTo>
                  <a:pt x="1951189" y="91478"/>
                </a:moveTo>
                <a:lnTo>
                  <a:pt x="1915210" y="91478"/>
                </a:lnTo>
                <a:lnTo>
                  <a:pt x="1915210" y="100101"/>
                </a:lnTo>
                <a:lnTo>
                  <a:pt x="1928368" y="100101"/>
                </a:lnTo>
                <a:lnTo>
                  <a:pt x="1928368" y="139446"/>
                </a:lnTo>
                <a:lnTo>
                  <a:pt x="1937969" y="139446"/>
                </a:lnTo>
                <a:lnTo>
                  <a:pt x="1937969" y="100101"/>
                </a:lnTo>
                <a:lnTo>
                  <a:pt x="1951189" y="100101"/>
                </a:lnTo>
                <a:lnTo>
                  <a:pt x="1951189" y="91478"/>
                </a:lnTo>
                <a:close/>
              </a:path>
              <a:path w="2057400" h="142240">
                <a:moveTo>
                  <a:pt x="1965972" y="91478"/>
                </a:moveTo>
                <a:lnTo>
                  <a:pt x="1956384" y="91478"/>
                </a:lnTo>
                <a:lnTo>
                  <a:pt x="1956384" y="139446"/>
                </a:lnTo>
                <a:lnTo>
                  <a:pt x="1965972" y="139446"/>
                </a:lnTo>
                <a:lnTo>
                  <a:pt x="1965972" y="91478"/>
                </a:lnTo>
                <a:close/>
              </a:path>
              <a:path w="2057400" h="142240">
                <a:moveTo>
                  <a:pt x="2012442" y="121488"/>
                </a:moveTo>
                <a:lnTo>
                  <a:pt x="2012416" y="109308"/>
                </a:lnTo>
                <a:lnTo>
                  <a:pt x="2012111" y="106197"/>
                </a:lnTo>
                <a:lnTo>
                  <a:pt x="2010486" y="99847"/>
                </a:lnTo>
                <a:lnTo>
                  <a:pt x="2009241" y="97282"/>
                </a:lnTo>
                <a:lnTo>
                  <a:pt x="2005952" y="93827"/>
                </a:lnTo>
                <a:lnTo>
                  <a:pt x="2003907" y="92646"/>
                </a:lnTo>
                <a:lnTo>
                  <a:pt x="2002751" y="92354"/>
                </a:lnTo>
                <a:lnTo>
                  <a:pt x="2002751" y="109308"/>
                </a:lnTo>
                <a:lnTo>
                  <a:pt x="2002751" y="121488"/>
                </a:lnTo>
                <a:lnTo>
                  <a:pt x="1994623" y="131241"/>
                </a:lnTo>
                <a:lnTo>
                  <a:pt x="1991004" y="131241"/>
                </a:lnTo>
                <a:lnTo>
                  <a:pt x="1982800" y="121488"/>
                </a:lnTo>
                <a:lnTo>
                  <a:pt x="1982825" y="109308"/>
                </a:lnTo>
                <a:lnTo>
                  <a:pt x="1989378" y="99847"/>
                </a:lnTo>
                <a:lnTo>
                  <a:pt x="1996376" y="99847"/>
                </a:lnTo>
                <a:lnTo>
                  <a:pt x="2002751" y="109308"/>
                </a:lnTo>
                <a:lnTo>
                  <a:pt x="2002751" y="92354"/>
                </a:lnTo>
                <a:lnTo>
                  <a:pt x="1998980" y="91351"/>
                </a:lnTo>
                <a:lnTo>
                  <a:pt x="1996097" y="91020"/>
                </a:lnTo>
                <a:lnTo>
                  <a:pt x="1989531" y="91020"/>
                </a:lnTo>
                <a:lnTo>
                  <a:pt x="1973122" y="121488"/>
                </a:lnTo>
                <a:lnTo>
                  <a:pt x="1973453" y="124841"/>
                </a:lnTo>
                <a:lnTo>
                  <a:pt x="1989531" y="139839"/>
                </a:lnTo>
                <a:lnTo>
                  <a:pt x="1996097" y="139839"/>
                </a:lnTo>
                <a:lnTo>
                  <a:pt x="2012111" y="124841"/>
                </a:lnTo>
                <a:lnTo>
                  <a:pt x="2012442" y="121488"/>
                </a:lnTo>
                <a:close/>
              </a:path>
              <a:path w="2057400" h="142240">
                <a:moveTo>
                  <a:pt x="2057323" y="91478"/>
                </a:moveTo>
                <a:lnTo>
                  <a:pt x="2047735" y="91478"/>
                </a:lnTo>
                <a:lnTo>
                  <a:pt x="2047735" y="123113"/>
                </a:lnTo>
                <a:lnTo>
                  <a:pt x="2027631" y="91478"/>
                </a:lnTo>
                <a:lnTo>
                  <a:pt x="2019922" y="91478"/>
                </a:lnTo>
                <a:lnTo>
                  <a:pt x="2019922" y="139446"/>
                </a:lnTo>
                <a:lnTo>
                  <a:pt x="2029574" y="139446"/>
                </a:lnTo>
                <a:lnTo>
                  <a:pt x="2029574" y="107810"/>
                </a:lnTo>
                <a:lnTo>
                  <a:pt x="2049614" y="139446"/>
                </a:lnTo>
                <a:lnTo>
                  <a:pt x="2057323" y="139446"/>
                </a:lnTo>
                <a:lnTo>
                  <a:pt x="2057323" y="91478"/>
                </a:lnTo>
                <a:close/>
              </a:path>
            </a:pathLst>
          </a:custGeom>
          <a:solidFill>
            <a:srgbClr val="434242"/>
          </a:solidFill>
        </p:spPr>
        <p:txBody>
          <a:bodyPr wrap="square" lIns="0" tIns="0" rIns="0" bIns="0" rtlCol="0"/>
          <a:lstStyle/>
          <a:p>
            <a:endParaRPr/>
          </a:p>
        </p:txBody>
      </p:sp>
      <p:pic>
        <p:nvPicPr>
          <p:cNvPr id="9" name="object 9">
            <a:extLst>
              <a:ext uri="{FF2B5EF4-FFF2-40B4-BE49-F238E27FC236}">
                <a16:creationId xmlns:a16="http://schemas.microsoft.com/office/drawing/2014/main" id="{66196C77-23D6-4100-539F-7E6DD0481E42}"/>
              </a:ext>
            </a:extLst>
          </p:cNvPr>
          <p:cNvPicPr/>
          <p:nvPr/>
        </p:nvPicPr>
        <p:blipFill>
          <a:blip r:embed="rId4" cstate="print"/>
          <a:stretch>
            <a:fillRect/>
          </a:stretch>
        </p:blipFill>
        <p:spPr>
          <a:xfrm>
            <a:off x="5515915" y="6478938"/>
            <a:ext cx="195710" cy="167424"/>
          </a:xfrm>
          <a:prstGeom prst="rect">
            <a:avLst/>
          </a:prstGeom>
        </p:spPr>
      </p:pic>
      <p:sp>
        <p:nvSpPr>
          <p:cNvPr id="10" name="object 10">
            <a:extLst>
              <a:ext uri="{FF2B5EF4-FFF2-40B4-BE49-F238E27FC236}">
                <a16:creationId xmlns:a16="http://schemas.microsoft.com/office/drawing/2014/main" id="{E612AC92-C944-66AA-F29A-1FD0022AAC07}"/>
              </a:ext>
            </a:extLst>
          </p:cNvPr>
          <p:cNvSpPr/>
          <p:nvPr/>
        </p:nvSpPr>
        <p:spPr>
          <a:xfrm>
            <a:off x="5451846" y="6400800"/>
            <a:ext cx="323850" cy="323850"/>
          </a:xfrm>
          <a:custGeom>
            <a:avLst/>
            <a:gdLst/>
            <a:ahLst/>
            <a:cxnLst/>
            <a:rect l="l" t="t" r="r" b="b"/>
            <a:pathLst>
              <a:path w="323850" h="323850">
                <a:moveTo>
                  <a:pt x="161884" y="0"/>
                </a:moveTo>
                <a:lnTo>
                  <a:pt x="98874" y="12722"/>
                </a:lnTo>
                <a:lnTo>
                  <a:pt x="47415" y="47415"/>
                </a:lnTo>
                <a:lnTo>
                  <a:pt x="12723" y="98874"/>
                </a:lnTo>
                <a:lnTo>
                  <a:pt x="0" y="161884"/>
                </a:lnTo>
                <a:lnTo>
                  <a:pt x="3289" y="194509"/>
                </a:lnTo>
                <a:lnTo>
                  <a:pt x="27648" y="252400"/>
                </a:lnTo>
                <a:lnTo>
                  <a:pt x="71375" y="296127"/>
                </a:lnTo>
                <a:lnTo>
                  <a:pt x="129261" y="320486"/>
                </a:lnTo>
                <a:lnTo>
                  <a:pt x="161884" y="323776"/>
                </a:lnTo>
                <a:lnTo>
                  <a:pt x="194509" y="320486"/>
                </a:lnTo>
                <a:lnTo>
                  <a:pt x="224899" y="311053"/>
                </a:lnTo>
                <a:lnTo>
                  <a:pt x="227585" y="309595"/>
                </a:lnTo>
                <a:lnTo>
                  <a:pt x="161884" y="309595"/>
                </a:lnTo>
                <a:lnTo>
                  <a:pt x="132115" y="306593"/>
                </a:lnTo>
                <a:lnTo>
                  <a:pt x="79298" y="284367"/>
                </a:lnTo>
                <a:lnTo>
                  <a:pt x="39408" y="244476"/>
                </a:lnTo>
                <a:lnTo>
                  <a:pt x="17182" y="191654"/>
                </a:lnTo>
                <a:lnTo>
                  <a:pt x="14180" y="161884"/>
                </a:lnTo>
                <a:lnTo>
                  <a:pt x="17182" y="132115"/>
                </a:lnTo>
                <a:lnTo>
                  <a:pt x="39408" y="79298"/>
                </a:lnTo>
                <a:lnTo>
                  <a:pt x="79298" y="39407"/>
                </a:lnTo>
                <a:lnTo>
                  <a:pt x="132115" y="17181"/>
                </a:lnTo>
                <a:lnTo>
                  <a:pt x="161884" y="14179"/>
                </a:lnTo>
                <a:lnTo>
                  <a:pt x="227584" y="14179"/>
                </a:lnTo>
                <a:lnTo>
                  <a:pt x="224899" y="12722"/>
                </a:lnTo>
                <a:lnTo>
                  <a:pt x="194509" y="3289"/>
                </a:lnTo>
                <a:lnTo>
                  <a:pt x="161884" y="0"/>
                </a:lnTo>
                <a:close/>
              </a:path>
              <a:path w="323850" h="323850">
                <a:moveTo>
                  <a:pt x="227584" y="14179"/>
                </a:moveTo>
                <a:lnTo>
                  <a:pt x="161884" y="14179"/>
                </a:lnTo>
                <a:lnTo>
                  <a:pt x="191654" y="17181"/>
                </a:lnTo>
                <a:lnTo>
                  <a:pt x="219384" y="25789"/>
                </a:lnTo>
                <a:lnTo>
                  <a:pt x="266335" y="57440"/>
                </a:lnTo>
                <a:lnTo>
                  <a:pt x="297986" y="104388"/>
                </a:lnTo>
                <a:lnTo>
                  <a:pt x="309596" y="161884"/>
                </a:lnTo>
                <a:lnTo>
                  <a:pt x="306595" y="191654"/>
                </a:lnTo>
                <a:lnTo>
                  <a:pt x="284368" y="244476"/>
                </a:lnTo>
                <a:lnTo>
                  <a:pt x="244477" y="284367"/>
                </a:lnTo>
                <a:lnTo>
                  <a:pt x="191654" y="306593"/>
                </a:lnTo>
                <a:lnTo>
                  <a:pt x="161884" y="309595"/>
                </a:lnTo>
                <a:lnTo>
                  <a:pt x="227585" y="309595"/>
                </a:lnTo>
                <a:lnTo>
                  <a:pt x="276360" y="276360"/>
                </a:lnTo>
                <a:lnTo>
                  <a:pt x="311053" y="224899"/>
                </a:lnTo>
                <a:lnTo>
                  <a:pt x="323776" y="161884"/>
                </a:lnTo>
                <a:lnTo>
                  <a:pt x="320487" y="129261"/>
                </a:lnTo>
                <a:lnTo>
                  <a:pt x="311053" y="98874"/>
                </a:lnTo>
                <a:lnTo>
                  <a:pt x="296127" y="71375"/>
                </a:lnTo>
                <a:lnTo>
                  <a:pt x="276360" y="47415"/>
                </a:lnTo>
                <a:lnTo>
                  <a:pt x="252400" y="27648"/>
                </a:lnTo>
                <a:lnTo>
                  <a:pt x="227584" y="14179"/>
                </a:lnTo>
                <a:close/>
              </a:path>
            </a:pathLst>
          </a:custGeom>
          <a:solidFill>
            <a:srgbClr val="5F6B5B"/>
          </a:solidFill>
        </p:spPr>
        <p:txBody>
          <a:bodyPr wrap="square" lIns="0" tIns="0" rIns="0" bIns="0" rtlCol="0"/>
          <a:lstStyle/>
          <a:p>
            <a:endParaRPr/>
          </a:p>
        </p:txBody>
      </p:sp>
      <p:sp>
        <p:nvSpPr>
          <p:cNvPr id="11" name="object 11">
            <a:extLst>
              <a:ext uri="{FF2B5EF4-FFF2-40B4-BE49-F238E27FC236}">
                <a16:creationId xmlns:a16="http://schemas.microsoft.com/office/drawing/2014/main" id="{7CAD4B2C-600B-4935-909E-6372256EB30D}"/>
              </a:ext>
            </a:extLst>
          </p:cNvPr>
          <p:cNvSpPr/>
          <p:nvPr/>
        </p:nvSpPr>
        <p:spPr>
          <a:xfrm>
            <a:off x="6283987" y="6777239"/>
            <a:ext cx="339725" cy="142875"/>
          </a:xfrm>
          <a:custGeom>
            <a:avLst/>
            <a:gdLst/>
            <a:ahLst/>
            <a:cxnLst/>
            <a:rect l="l" t="t" r="r" b="b"/>
            <a:pathLst>
              <a:path w="339725" h="142875">
                <a:moveTo>
                  <a:pt x="35750" y="142443"/>
                </a:moveTo>
                <a:lnTo>
                  <a:pt x="27292" y="124244"/>
                </a:lnTo>
                <a:lnTo>
                  <a:pt x="26581" y="122720"/>
                </a:lnTo>
                <a:lnTo>
                  <a:pt x="27559" y="122313"/>
                </a:lnTo>
                <a:lnTo>
                  <a:pt x="34036" y="113550"/>
                </a:lnTo>
                <a:lnTo>
                  <a:pt x="34137" y="113220"/>
                </a:lnTo>
                <a:lnTo>
                  <a:pt x="34302" y="111683"/>
                </a:lnTo>
                <a:lnTo>
                  <a:pt x="34353" y="105841"/>
                </a:lnTo>
                <a:lnTo>
                  <a:pt x="34201" y="104698"/>
                </a:lnTo>
                <a:lnTo>
                  <a:pt x="34099" y="103987"/>
                </a:lnTo>
                <a:lnTo>
                  <a:pt x="33997" y="103225"/>
                </a:lnTo>
                <a:lnTo>
                  <a:pt x="33629" y="102222"/>
                </a:lnTo>
                <a:lnTo>
                  <a:pt x="32524" y="99148"/>
                </a:lnTo>
                <a:lnTo>
                  <a:pt x="31521" y="97561"/>
                </a:lnTo>
                <a:lnTo>
                  <a:pt x="28956" y="95250"/>
                </a:lnTo>
                <a:lnTo>
                  <a:pt x="27470" y="94449"/>
                </a:lnTo>
                <a:lnTo>
                  <a:pt x="24384" y="93599"/>
                </a:lnTo>
                <a:lnTo>
                  <a:pt x="24384" y="106514"/>
                </a:lnTo>
                <a:lnTo>
                  <a:pt x="24384" y="111683"/>
                </a:lnTo>
                <a:lnTo>
                  <a:pt x="23901" y="113220"/>
                </a:lnTo>
                <a:lnTo>
                  <a:pt x="23799" y="113550"/>
                </a:lnTo>
                <a:lnTo>
                  <a:pt x="23393" y="114287"/>
                </a:lnTo>
                <a:lnTo>
                  <a:pt x="22326" y="115392"/>
                </a:lnTo>
                <a:lnTo>
                  <a:pt x="21704" y="115785"/>
                </a:lnTo>
                <a:lnTo>
                  <a:pt x="19723" y="116408"/>
                </a:lnTo>
                <a:lnTo>
                  <a:pt x="9842" y="116408"/>
                </a:lnTo>
                <a:lnTo>
                  <a:pt x="9842" y="102222"/>
                </a:lnTo>
                <a:lnTo>
                  <a:pt x="20294" y="102222"/>
                </a:lnTo>
                <a:lnTo>
                  <a:pt x="24384" y="106514"/>
                </a:lnTo>
                <a:lnTo>
                  <a:pt x="24384" y="93599"/>
                </a:lnTo>
                <a:lnTo>
                  <a:pt x="24104" y="93510"/>
                </a:lnTo>
                <a:lnTo>
                  <a:pt x="22288" y="93281"/>
                </a:lnTo>
                <a:lnTo>
                  <a:pt x="0" y="93281"/>
                </a:lnTo>
                <a:lnTo>
                  <a:pt x="0" y="142443"/>
                </a:lnTo>
                <a:lnTo>
                  <a:pt x="9842" y="142443"/>
                </a:lnTo>
                <a:lnTo>
                  <a:pt x="9842" y="124244"/>
                </a:lnTo>
                <a:lnTo>
                  <a:pt x="17805" y="124244"/>
                </a:lnTo>
                <a:lnTo>
                  <a:pt x="25717" y="142443"/>
                </a:lnTo>
                <a:lnTo>
                  <a:pt x="35750" y="142443"/>
                </a:lnTo>
                <a:close/>
              </a:path>
              <a:path w="339725" h="142875">
                <a:moveTo>
                  <a:pt x="74155" y="94145"/>
                </a:moveTo>
                <a:lnTo>
                  <a:pt x="70612" y="93827"/>
                </a:lnTo>
                <a:lnTo>
                  <a:pt x="59143" y="93332"/>
                </a:lnTo>
                <a:lnTo>
                  <a:pt x="51612" y="93281"/>
                </a:lnTo>
                <a:lnTo>
                  <a:pt x="50304" y="93459"/>
                </a:lnTo>
                <a:lnTo>
                  <a:pt x="41668" y="102336"/>
                </a:lnTo>
                <a:lnTo>
                  <a:pt x="41668" y="134480"/>
                </a:lnTo>
                <a:lnTo>
                  <a:pt x="53619" y="142786"/>
                </a:lnTo>
                <a:lnTo>
                  <a:pt x="58089" y="142735"/>
                </a:lnTo>
                <a:lnTo>
                  <a:pt x="70040" y="142176"/>
                </a:lnTo>
                <a:lnTo>
                  <a:pt x="74155" y="141782"/>
                </a:lnTo>
                <a:lnTo>
                  <a:pt x="74155" y="133540"/>
                </a:lnTo>
                <a:lnTo>
                  <a:pt x="54902" y="133540"/>
                </a:lnTo>
                <a:lnTo>
                  <a:pt x="54229" y="133426"/>
                </a:lnTo>
                <a:lnTo>
                  <a:pt x="52946" y="132930"/>
                </a:lnTo>
                <a:lnTo>
                  <a:pt x="52438" y="132499"/>
                </a:lnTo>
                <a:lnTo>
                  <a:pt x="51689" y="131203"/>
                </a:lnTo>
                <a:lnTo>
                  <a:pt x="51498" y="130314"/>
                </a:lnTo>
                <a:lnTo>
                  <a:pt x="51498" y="122389"/>
                </a:lnTo>
                <a:lnTo>
                  <a:pt x="70967" y="121843"/>
                </a:lnTo>
                <a:lnTo>
                  <a:pt x="70967" y="114084"/>
                </a:lnTo>
                <a:lnTo>
                  <a:pt x="51498" y="113550"/>
                </a:lnTo>
                <a:lnTo>
                  <a:pt x="51498" y="105067"/>
                </a:lnTo>
                <a:lnTo>
                  <a:pt x="51879" y="104038"/>
                </a:lnTo>
                <a:lnTo>
                  <a:pt x="53378" y="102717"/>
                </a:lnTo>
                <a:lnTo>
                  <a:pt x="54444" y="102387"/>
                </a:lnTo>
                <a:lnTo>
                  <a:pt x="74155" y="102387"/>
                </a:lnTo>
                <a:lnTo>
                  <a:pt x="74155" y="94145"/>
                </a:lnTo>
                <a:close/>
              </a:path>
              <a:path w="339725" h="142875">
                <a:moveTo>
                  <a:pt x="113220" y="123532"/>
                </a:moveTo>
                <a:lnTo>
                  <a:pt x="103098" y="113347"/>
                </a:lnTo>
                <a:lnTo>
                  <a:pt x="93383" y="113347"/>
                </a:lnTo>
                <a:lnTo>
                  <a:pt x="91935" y="112966"/>
                </a:lnTo>
                <a:lnTo>
                  <a:pt x="89992" y="111467"/>
                </a:lnTo>
                <a:lnTo>
                  <a:pt x="89496" y="110223"/>
                </a:lnTo>
                <a:lnTo>
                  <a:pt x="89496" y="105702"/>
                </a:lnTo>
                <a:lnTo>
                  <a:pt x="95631" y="101727"/>
                </a:lnTo>
                <a:lnTo>
                  <a:pt x="101587" y="101790"/>
                </a:lnTo>
                <a:lnTo>
                  <a:pt x="110896" y="102311"/>
                </a:lnTo>
                <a:lnTo>
                  <a:pt x="110896" y="94538"/>
                </a:lnTo>
                <a:lnTo>
                  <a:pt x="109702" y="94272"/>
                </a:lnTo>
                <a:lnTo>
                  <a:pt x="104952" y="93535"/>
                </a:lnTo>
                <a:lnTo>
                  <a:pt x="97828" y="92887"/>
                </a:lnTo>
                <a:lnTo>
                  <a:pt x="90919" y="92887"/>
                </a:lnTo>
                <a:lnTo>
                  <a:pt x="86995" y="93992"/>
                </a:lnTo>
                <a:lnTo>
                  <a:pt x="81508" y="98425"/>
                </a:lnTo>
                <a:lnTo>
                  <a:pt x="80137" y="101917"/>
                </a:lnTo>
                <a:lnTo>
                  <a:pt x="80137" y="114058"/>
                </a:lnTo>
                <a:lnTo>
                  <a:pt x="81381" y="117563"/>
                </a:lnTo>
                <a:lnTo>
                  <a:pt x="86385" y="121678"/>
                </a:lnTo>
                <a:lnTo>
                  <a:pt x="89992" y="122720"/>
                </a:lnTo>
                <a:lnTo>
                  <a:pt x="100457" y="122720"/>
                </a:lnTo>
                <a:lnTo>
                  <a:pt x="101688" y="123101"/>
                </a:lnTo>
                <a:lnTo>
                  <a:pt x="103416" y="124650"/>
                </a:lnTo>
                <a:lnTo>
                  <a:pt x="103847" y="125768"/>
                </a:lnTo>
                <a:lnTo>
                  <a:pt x="103847" y="130314"/>
                </a:lnTo>
                <a:lnTo>
                  <a:pt x="97358" y="134010"/>
                </a:lnTo>
                <a:lnTo>
                  <a:pt x="88684" y="133896"/>
                </a:lnTo>
                <a:lnTo>
                  <a:pt x="80733" y="133413"/>
                </a:lnTo>
                <a:lnTo>
                  <a:pt x="80733" y="141185"/>
                </a:lnTo>
                <a:lnTo>
                  <a:pt x="81749" y="141452"/>
                </a:lnTo>
                <a:lnTo>
                  <a:pt x="85356" y="142074"/>
                </a:lnTo>
                <a:lnTo>
                  <a:pt x="90843" y="142684"/>
                </a:lnTo>
                <a:lnTo>
                  <a:pt x="96151" y="142849"/>
                </a:lnTo>
                <a:lnTo>
                  <a:pt x="99555" y="142849"/>
                </a:lnTo>
                <a:lnTo>
                  <a:pt x="113220" y="132613"/>
                </a:lnTo>
                <a:lnTo>
                  <a:pt x="113220" y="123532"/>
                </a:lnTo>
                <a:close/>
              </a:path>
              <a:path w="339725" h="142875">
                <a:moveTo>
                  <a:pt x="120230" y="0"/>
                </a:moveTo>
                <a:lnTo>
                  <a:pt x="110070" y="0"/>
                </a:lnTo>
                <a:lnTo>
                  <a:pt x="102158" y="34683"/>
                </a:lnTo>
                <a:lnTo>
                  <a:pt x="92989" y="0"/>
                </a:lnTo>
                <a:lnTo>
                  <a:pt x="83959" y="0"/>
                </a:lnTo>
                <a:lnTo>
                  <a:pt x="74726" y="34683"/>
                </a:lnTo>
                <a:lnTo>
                  <a:pt x="66814" y="0"/>
                </a:lnTo>
                <a:lnTo>
                  <a:pt x="56642" y="0"/>
                </a:lnTo>
                <a:lnTo>
                  <a:pt x="68402" y="49161"/>
                </a:lnTo>
                <a:lnTo>
                  <a:pt x="78435" y="49161"/>
                </a:lnTo>
                <a:lnTo>
                  <a:pt x="88468" y="14478"/>
                </a:lnTo>
                <a:lnTo>
                  <a:pt x="98437" y="49161"/>
                </a:lnTo>
                <a:lnTo>
                  <a:pt x="108470" y="49161"/>
                </a:lnTo>
                <a:lnTo>
                  <a:pt x="120230" y="0"/>
                </a:lnTo>
                <a:close/>
              </a:path>
              <a:path w="339725" h="142875">
                <a:moveTo>
                  <a:pt x="130289" y="93281"/>
                </a:moveTo>
                <a:lnTo>
                  <a:pt x="120459" y="93281"/>
                </a:lnTo>
                <a:lnTo>
                  <a:pt x="120459" y="142443"/>
                </a:lnTo>
                <a:lnTo>
                  <a:pt x="130289" y="142443"/>
                </a:lnTo>
                <a:lnTo>
                  <a:pt x="130289" y="93281"/>
                </a:lnTo>
                <a:close/>
              </a:path>
              <a:path w="339725" h="142875">
                <a:moveTo>
                  <a:pt x="163423" y="49161"/>
                </a:moveTo>
                <a:lnTo>
                  <a:pt x="160185" y="38862"/>
                </a:lnTo>
                <a:lnTo>
                  <a:pt x="157416" y="30035"/>
                </a:lnTo>
                <a:lnTo>
                  <a:pt x="150647" y="8432"/>
                </a:lnTo>
                <a:lnTo>
                  <a:pt x="148005" y="0"/>
                </a:lnTo>
                <a:lnTo>
                  <a:pt x="147739" y="0"/>
                </a:lnTo>
                <a:lnTo>
                  <a:pt x="147739" y="30035"/>
                </a:lnTo>
                <a:lnTo>
                  <a:pt x="135648" y="30035"/>
                </a:lnTo>
                <a:lnTo>
                  <a:pt x="141693" y="8432"/>
                </a:lnTo>
                <a:lnTo>
                  <a:pt x="147739" y="30035"/>
                </a:lnTo>
                <a:lnTo>
                  <a:pt x="147739" y="0"/>
                </a:lnTo>
                <a:lnTo>
                  <a:pt x="135585" y="0"/>
                </a:lnTo>
                <a:lnTo>
                  <a:pt x="120167" y="49161"/>
                </a:lnTo>
                <a:lnTo>
                  <a:pt x="130263" y="49161"/>
                </a:lnTo>
                <a:lnTo>
                  <a:pt x="133324" y="38862"/>
                </a:lnTo>
                <a:lnTo>
                  <a:pt x="150063" y="38862"/>
                </a:lnTo>
                <a:lnTo>
                  <a:pt x="153187" y="49161"/>
                </a:lnTo>
                <a:lnTo>
                  <a:pt x="163423" y="49161"/>
                </a:lnTo>
                <a:close/>
              </a:path>
              <a:path w="339725" h="142875">
                <a:moveTo>
                  <a:pt x="170688" y="123532"/>
                </a:moveTo>
                <a:lnTo>
                  <a:pt x="160566" y="113347"/>
                </a:lnTo>
                <a:lnTo>
                  <a:pt x="150850" y="113347"/>
                </a:lnTo>
                <a:lnTo>
                  <a:pt x="149402" y="112966"/>
                </a:lnTo>
                <a:lnTo>
                  <a:pt x="147459" y="111467"/>
                </a:lnTo>
                <a:lnTo>
                  <a:pt x="146977" y="110223"/>
                </a:lnTo>
                <a:lnTo>
                  <a:pt x="146977" y="105702"/>
                </a:lnTo>
                <a:lnTo>
                  <a:pt x="153111" y="101727"/>
                </a:lnTo>
                <a:lnTo>
                  <a:pt x="159054" y="101790"/>
                </a:lnTo>
                <a:lnTo>
                  <a:pt x="168363" y="102311"/>
                </a:lnTo>
                <a:lnTo>
                  <a:pt x="168363" y="94538"/>
                </a:lnTo>
                <a:lnTo>
                  <a:pt x="167170" y="94272"/>
                </a:lnTo>
                <a:lnTo>
                  <a:pt x="162420" y="93535"/>
                </a:lnTo>
                <a:lnTo>
                  <a:pt x="155295" y="92887"/>
                </a:lnTo>
                <a:lnTo>
                  <a:pt x="148386" y="92887"/>
                </a:lnTo>
                <a:lnTo>
                  <a:pt x="144475" y="93992"/>
                </a:lnTo>
                <a:lnTo>
                  <a:pt x="138976" y="98425"/>
                </a:lnTo>
                <a:lnTo>
                  <a:pt x="137604" y="101917"/>
                </a:lnTo>
                <a:lnTo>
                  <a:pt x="137604" y="114058"/>
                </a:lnTo>
                <a:lnTo>
                  <a:pt x="138861" y="117563"/>
                </a:lnTo>
                <a:lnTo>
                  <a:pt x="143865" y="121678"/>
                </a:lnTo>
                <a:lnTo>
                  <a:pt x="147459" y="122720"/>
                </a:lnTo>
                <a:lnTo>
                  <a:pt x="157937" y="122720"/>
                </a:lnTo>
                <a:lnTo>
                  <a:pt x="159169" y="123101"/>
                </a:lnTo>
                <a:lnTo>
                  <a:pt x="160896" y="124650"/>
                </a:lnTo>
                <a:lnTo>
                  <a:pt x="161328" y="125768"/>
                </a:lnTo>
                <a:lnTo>
                  <a:pt x="161328" y="130314"/>
                </a:lnTo>
                <a:lnTo>
                  <a:pt x="154838" y="134010"/>
                </a:lnTo>
                <a:lnTo>
                  <a:pt x="146151" y="133896"/>
                </a:lnTo>
                <a:lnTo>
                  <a:pt x="138201" y="133413"/>
                </a:lnTo>
                <a:lnTo>
                  <a:pt x="138201" y="141185"/>
                </a:lnTo>
                <a:lnTo>
                  <a:pt x="139217" y="141452"/>
                </a:lnTo>
                <a:lnTo>
                  <a:pt x="142836" y="142074"/>
                </a:lnTo>
                <a:lnTo>
                  <a:pt x="148310" y="142684"/>
                </a:lnTo>
                <a:lnTo>
                  <a:pt x="153619" y="142849"/>
                </a:lnTo>
                <a:lnTo>
                  <a:pt x="157035" y="142849"/>
                </a:lnTo>
                <a:lnTo>
                  <a:pt x="170688" y="132613"/>
                </a:lnTo>
                <a:lnTo>
                  <a:pt x="170688" y="123532"/>
                </a:lnTo>
                <a:close/>
              </a:path>
              <a:path w="339725" h="142875">
                <a:moveTo>
                  <a:pt x="199161" y="0"/>
                </a:moveTo>
                <a:lnTo>
                  <a:pt x="162293" y="0"/>
                </a:lnTo>
                <a:lnTo>
                  <a:pt x="162293" y="8839"/>
                </a:lnTo>
                <a:lnTo>
                  <a:pt x="175780" y="8839"/>
                </a:lnTo>
                <a:lnTo>
                  <a:pt x="175780" y="49161"/>
                </a:lnTo>
                <a:lnTo>
                  <a:pt x="185610" y="49161"/>
                </a:lnTo>
                <a:lnTo>
                  <a:pt x="185610" y="8839"/>
                </a:lnTo>
                <a:lnTo>
                  <a:pt x="199161" y="8839"/>
                </a:lnTo>
                <a:lnTo>
                  <a:pt x="199161" y="0"/>
                </a:lnTo>
                <a:close/>
              </a:path>
              <a:path w="339725" h="142875">
                <a:moveTo>
                  <a:pt x="211620" y="93281"/>
                </a:moveTo>
                <a:lnTo>
                  <a:pt x="174739" y="93281"/>
                </a:lnTo>
                <a:lnTo>
                  <a:pt x="174739" y="102120"/>
                </a:lnTo>
                <a:lnTo>
                  <a:pt x="188239" y="102120"/>
                </a:lnTo>
                <a:lnTo>
                  <a:pt x="188239" y="142443"/>
                </a:lnTo>
                <a:lnTo>
                  <a:pt x="198069" y="142443"/>
                </a:lnTo>
                <a:lnTo>
                  <a:pt x="198069" y="102120"/>
                </a:lnTo>
                <a:lnTo>
                  <a:pt x="211620" y="102120"/>
                </a:lnTo>
                <a:lnTo>
                  <a:pt x="211620" y="93281"/>
                </a:lnTo>
                <a:close/>
              </a:path>
              <a:path w="339725" h="142875">
                <a:moveTo>
                  <a:pt x="236308" y="863"/>
                </a:moveTo>
                <a:lnTo>
                  <a:pt x="232765" y="546"/>
                </a:lnTo>
                <a:lnTo>
                  <a:pt x="221297" y="38"/>
                </a:lnTo>
                <a:lnTo>
                  <a:pt x="213753" y="0"/>
                </a:lnTo>
                <a:lnTo>
                  <a:pt x="212458" y="177"/>
                </a:lnTo>
                <a:lnTo>
                  <a:pt x="203822" y="9055"/>
                </a:lnTo>
                <a:lnTo>
                  <a:pt x="203822" y="41186"/>
                </a:lnTo>
                <a:lnTo>
                  <a:pt x="215773" y="49491"/>
                </a:lnTo>
                <a:lnTo>
                  <a:pt x="220243" y="49453"/>
                </a:lnTo>
                <a:lnTo>
                  <a:pt x="232194" y="48895"/>
                </a:lnTo>
                <a:lnTo>
                  <a:pt x="236308" y="48501"/>
                </a:lnTo>
                <a:lnTo>
                  <a:pt x="236308" y="40259"/>
                </a:lnTo>
                <a:lnTo>
                  <a:pt x="217055" y="40259"/>
                </a:lnTo>
                <a:lnTo>
                  <a:pt x="216382" y="40144"/>
                </a:lnTo>
                <a:lnTo>
                  <a:pt x="215099" y="39649"/>
                </a:lnTo>
                <a:lnTo>
                  <a:pt x="214591" y="39204"/>
                </a:lnTo>
                <a:lnTo>
                  <a:pt x="213842" y="37922"/>
                </a:lnTo>
                <a:lnTo>
                  <a:pt x="213652" y="37020"/>
                </a:lnTo>
                <a:lnTo>
                  <a:pt x="213652" y="29108"/>
                </a:lnTo>
                <a:lnTo>
                  <a:pt x="233121" y="28575"/>
                </a:lnTo>
                <a:lnTo>
                  <a:pt x="233121" y="20789"/>
                </a:lnTo>
                <a:lnTo>
                  <a:pt x="213652" y="20256"/>
                </a:lnTo>
                <a:lnTo>
                  <a:pt x="213652" y="11772"/>
                </a:lnTo>
                <a:lnTo>
                  <a:pt x="214020" y="10769"/>
                </a:lnTo>
                <a:lnTo>
                  <a:pt x="215531" y="9436"/>
                </a:lnTo>
                <a:lnTo>
                  <a:pt x="216598" y="9105"/>
                </a:lnTo>
                <a:lnTo>
                  <a:pt x="236308" y="9105"/>
                </a:lnTo>
                <a:lnTo>
                  <a:pt x="236308" y="863"/>
                </a:lnTo>
                <a:close/>
              </a:path>
              <a:path w="339725" h="142875">
                <a:moveTo>
                  <a:pt x="253746" y="142443"/>
                </a:moveTo>
                <a:lnTo>
                  <a:pt x="250507" y="132143"/>
                </a:lnTo>
                <a:lnTo>
                  <a:pt x="247738" y="123304"/>
                </a:lnTo>
                <a:lnTo>
                  <a:pt x="240969" y="101727"/>
                </a:lnTo>
                <a:lnTo>
                  <a:pt x="238328" y="93281"/>
                </a:lnTo>
                <a:lnTo>
                  <a:pt x="238061" y="93281"/>
                </a:lnTo>
                <a:lnTo>
                  <a:pt x="238061" y="123304"/>
                </a:lnTo>
                <a:lnTo>
                  <a:pt x="225971" y="123304"/>
                </a:lnTo>
                <a:lnTo>
                  <a:pt x="232016" y="101727"/>
                </a:lnTo>
                <a:lnTo>
                  <a:pt x="238061" y="123304"/>
                </a:lnTo>
                <a:lnTo>
                  <a:pt x="238061" y="93281"/>
                </a:lnTo>
                <a:lnTo>
                  <a:pt x="225907" y="93281"/>
                </a:lnTo>
                <a:lnTo>
                  <a:pt x="210489" y="142443"/>
                </a:lnTo>
                <a:lnTo>
                  <a:pt x="220586" y="142443"/>
                </a:lnTo>
                <a:lnTo>
                  <a:pt x="223647" y="132143"/>
                </a:lnTo>
                <a:lnTo>
                  <a:pt x="240385" y="132143"/>
                </a:lnTo>
                <a:lnTo>
                  <a:pt x="243509" y="142443"/>
                </a:lnTo>
                <a:lnTo>
                  <a:pt x="253746" y="142443"/>
                </a:lnTo>
                <a:close/>
              </a:path>
              <a:path w="339725" h="142875">
                <a:moveTo>
                  <a:pt x="279222" y="49161"/>
                </a:moveTo>
                <a:lnTo>
                  <a:pt x="270764" y="30962"/>
                </a:lnTo>
                <a:lnTo>
                  <a:pt x="270052" y="29438"/>
                </a:lnTo>
                <a:lnTo>
                  <a:pt x="271030" y="29032"/>
                </a:lnTo>
                <a:lnTo>
                  <a:pt x="277825" y="12547"/>
                </a:lnTo>
                <a:lnTo>
                  <a:pt x="277672" y="11417"/>
                </a:lnTo>
                <a:lnTo>
                  <a:pt x="277571" y="10706"/>
                </a:lnTo>
                <a:lnTo>
                  <a:pt x="277469" y="9944"/>
                </a:lnTo>
                <a:lnTo>
                  <a:pt x="277101" y="8928"/>
                </a:lnTo>
                <a:lnTo>
                  <a:pt x="276009" y="5867"/>
                </a:lnTo>
                <a:lnTo>
                  <a:pt x="274993" y="4267"/>
                </a:lnTo>
                <a:lnTo>
                  <a:pt x="272427" y="1968"/>
                </a:lnTo>
                <a:lnTo>
                  <a:pt x="270941" y="1155"/>
                </a:lnTo>
                <a:lnTo>
                  <a:pt x="267855" y="317"/>
                </a:lnTo>
                <a:lnTo>
                  <a:pt x="267855" y="13233"/>
                </a:lnTo>
                <a:lnTo>
                  <a:pt x="267855" y="18402"/>
                </a:lnTo>
                <a:lnTo>
                  <a:pt x="267373" y="19926"/>
                </a:lnTo>
                <a:lnTo>
                  <a:pt x="267271" y="20256"/>
                </a:lnTo>
                <a:lnTo>
                  <a:pt x="266865" y="21005"/>
                </a:lnTo>
                <a:lnTo>
                  <a:pt x="265798" y="22110"/>
                </a:lnTo>
                <a:lnTo>
                  <a:pt x="265188" y="22504"/>
                </a:lnTo>
                <a:lnTo>
                  <a:pt x="263207" y="23114"/>
                </a:lnTo>
                <a:lnTo>
                  <a:pt x="253314" y="23114"/>
                </a:lnTo>
                <a:lnTo>
                  <a:pt x="253314" y="8928"/>
                </a:lnTo>
                <a:lnTo>
                  <a:pt x="263766" y="8928"/>
                </a:lnTo>
                <a:lnTo>
                  <a:pt x="267855" y="13233"/>
                </a:lnTo>
                <a:lnTo>
                  <a:pt x="267855" y="317"/>
                </a:lnTo>
                <a:lnTo>
                  <a:pt x="267576" y="228"/>
                </a:lnTo>
                <a:lnTo>
                  <a:pt x="265760" y="0"/>
                </a:lnTo>
                <a:lnTo>
                  <a:pt x="243484" y="0"/>
                </a:lnTo>
                <a:lnTo>
                  <a:pt x="243484" y="49161"/>
                </a:lnTo>
                <a:lnTo>
                  <a:pt x="253314" y="49161"/>
                </a:lnTo>
                <a:lnTo>
                  <a:pt x="253314" y="30962"/>
                </a:lnTo>
                <a:lnTo>
                  <a:pt x="261289" y="30962"/>
                </a:lnTo>
                <a:lnTo>
                  <a:pt x="269189" y="49161"/>
                </a:lnTo>
                <a:lnTo>
                  <a:pt x="279222" y="49161"/>
                </a:lnTo>
                <a:close/>
              </a:path>
              <a:path w="339725" h="142875">
                <a:moveTo>
                  <a:pt x="297789" y="93281"/>
                </a:moveTo>
                <a:lnTo>
                  <a:pt x="287959" y="93281"/>
                </a:lnTo>
                <a:lnTo>
                  <a:pt x="287959" y="125704"/>
                </a:lnTo>
                <a:lnTo>
                  <a:pt x="267360" y="93281"/>
                </a:lnTo>
                <a:lnTo>
                  <a:pt x="259461" y="93281"/>
                </a:lnTo>
                <a:lnTo>
                  <a:pt x="259461" y="142443"/>
                </a:lnTo>
                <a:lnTo>
                  <a:pt x="269354" y="142443"/>
                </a:lnTo>
                <a:lnTo>
                  <a:pt x="269354" y="110020"/>
                </a:lnTo>
                <a:lnTo>
                  <a:pt x="289890" y="142443"/>
                </a:lnTo>
                <a:lnTo>
                  <a:pt x="297789" y="142443"/>
                </a:lnTo>
                <a:lnTo>
                  <a:pt x="297789" y="93281"/>
                </a:lnTo>
                <a:close/>
              </a:path>
              <a:path w="339725" h="142875">
                <a:moveTo>
                  <a:pt x="339585" y="93281"/>
                </a:moveTo>
                <a:lnTo>
                  <a:pt x="302717" y="93281"/>
                </a:lnTo>
                <a:lnTo>
                  <a:pt x="302717" y="102120"/>
                </a:lnTo>
                <a:lnTo>
                  <a:pt x="316204" y="102120"/>
                </a:lnTo>
                <a:lnTo>
                  <a:pt x="316204" y="142443"/>
                </a:lnTo>
                <a:lnTo>
                  <a:pt x="326034" y="142443"/>
                </a:lnTo>
                <a:lnTo>
                  <a:pt x="326034" y="102120"/>
                </a:lnTo>
                <a:lnTo>
                  <a:pt x="339585" y="102120"/>
                </a:lnTo>
                <a:lnTo>
                  <a:pt x="339585" y="93281"/>
                </a:lnTo>
                <a:close/>
              </a:path>
            </a:pathLst>
          </a:custGeom>
          <a:solidFill>
            <a:srgbClr val="434242"/>
          </a:solidFill>
        </p:spPr>
        <p:txBody>
          <a:bodyPr wrap="square" lIns="0" tIns="0" rIns="0" bIns="0" rtlCol="0"/>
          <a:lstStyle/>
          <a:p>
            <a:endParaRPr/>
          </a:p>
        </p:txBody>
      </p:sp>
      <p:pic>
        <p:nvPicPr>
          <p:cNvPr id="12" name="object 12">
            <a:extLst>
              <a:ext uri="{FF2B5EF4-FFF2-40B4-BE49-F238E27FC236}">
                <a16:creationId xmlns:a16="http://schemas.microsoft.com/office/drawing/2014/main" id="{7D2A81C0-4403-AFAC-C2B0-1E427CF9A05B}"/>
              </a:ext>
            </a:extLst>
          </p:cNvPr>
          <p:cNvPicPr/>
          <p:nvPr/>
        </p:nvPicPr>
        <p:blipFill>
          <a:blip r:embed="rId5" cstate="print"/>
          <a:stretch>
            <a:fillRect/>
          </a:stretch>
        </p:blipFill>
        <p:spPr>
          <a:xfrm>
            <a:off x="6388468" y="6462200"/>
            <a:ext cx="130269" cy="186811"/>
          </a:xfrm>
          <a:prstGeom prst="rect">
            <a:avLst/>
          </a:prstGeom>
        </p:spPr>
      </p:pic>
      <p:sp>
        <p:nvSpPr>
          <p:cNvPr id="13" name="object 13">
            <a:extLst>
              <a:ext uri="{FF2B5EF4-FFF2-40B4-BE49-F238E27FC236}">
                <a16:creationId xmlns:a16="http://schemas.microsoft.com/office/drawing/2014/main" id="{A6B6B3A9-EF62-55F9-2527-DAF815B6309F}"/>
              </a:ext>
            </a:extLst>
          </p:cNvPr>
          <p:cNvSpPr/>
          <p:nvPr/>
        </p:nvSpPr>
        <p:spPr>
          <a:xfrm>
            <a:off x="6298987" y="6400800"/>
            <a:ext cx="309880" cy="309880"/>
          </a:xfrm>
          <a:custGeom>
            <a:avLst/>
            <a:gdLst/>
            <a:ahLst/>
            <a:cxnLst/>
            <a:rect l="l" t="t" r="r" b="b"/>
            <a:pathLst>
              <a:path w="309879" h="309880">
                <a:moveTo>
                  <a:pt x="154804" y="0"/>
                </a:moveTo>
                <a:lnTo>
                  <a:pt x="94547" y="12166"/>
                </a:lnTo>
                <a:lnTo>
                  <a:pt x="45338" y="45337"/>
                </a:lnTo>
                <a:lnTo>
                  <a:pt x="12166" y="94546"/>
                </a:lnTo>
                <a:lnTo>
                  <a:pt x="0" y="154802"/>
                </a:lnTo>
                <a:lnTo>
                  <a:pt x="3146" y="186000"/>
                </a:lnTo>
                <a:lnTo>
                  <a:pt x="26444" y="241353"/>
                </a:lnTo>
                <a:lnTo>
                  <a:pt x="68256" y="283165"/>
                </a:lnTo>
                <a:lnTo>
                  <a:pt x="123609" y="306460"/>
                </a:lnTo>
                <a:lnTo>
                  <a:pt x="154804" y="309606"/>
                </a:lnTo>
                <a:lnTo>
                  <a:pt x="185999" y="306460"/>
                </a:lnTo>
                <a:lnTo>
                  <a:pt x="215057" y="297438"/>
                </a:lnTo>
                <a:lnTo>
                  <a:pt x="217724" y="295991"/>
                </a:lnTo>
                <a:lnTo>
                  <a:pt x="154804" y="295991"/>
                </a:lnTo>
                <a:lnTo>
                  <a:pt x="126349" y="293122"/>
                </a:lnTo>
                <a:lnTo>
                  <a:pt x="75864" y="271879"/>
                </a:lnTo>
                <a:lnTo>
                  <a:pt x="45432" y="244094"/>
                </a:lnTo>
                <a:lnTo>
                  <a:pt x="36983" y="232624"/>
                </a:lnTo>
                <a:lnTo>
                  <a:pt x="62392" y="217954"/>
                </a:lnTo>
                <a:lnTo>
                  <a:pt x="28494" y="217954"/>
                </a:lnTo>
                <a:lnTo>
                  <a:pt x="22152" y="203263"/>
                </a:lnTo>
                <a:lnTo>
                  <a:pt x="17482" y="187765"/>
                </a:lnTo>
                <a:lnTo>
                  <a:pt x="14598" y="171574"/>
                </a:lnTo>
                <a:lnTo>
                  <a:pt x="13611" y="154802"/>
                </a:lnTo>
                <a:lnTo>
                  <a:pt x="16480" y="126345"/>
                </a:lnTo>
                <a:lnTo>
                  <a:pt x="37726" y="75858"/>
                </a:lnTo>
                <a:lnTo>
                  <a:pt x="75861" y="37725"/>
                </a:lnTo>
                <a:lnTo>
                  <a:pt x="126349" y="16479"/>
                </a:lnTo>
                <a:lnTo>
                  <a:pt x="154804" y="13610"/>
                </a:lnTo>
                <a:lnTo>
                  <a:pt x="217719" y="13610"/>
                </a:lnTo>
                <a:lnTo>
                  <a:pt x="215057" y="12166"/>
                </a:lnTo>
                <a:lnTo>
                  <a:pt x="185999" y="3145"/>
                </a:lnTo>
                <a:lnTo>
                  <a:pt x="154804" y="0"/>
                </a:lnTo>
                <a:close/>
              </a:path>
              <a:path w="309879" h="309880">
                <a:moveTo>
                  <a:pt x="295877" y="91669"/>
                </a:moveTo>
                <a:lnTo>
                  <a:pt x="281128" y="91669"/>
                </a:lnTo>
                <a:lnTo>
                  <a:pt x="287461" y="106357"/>
                </a:lnTo>
                <a:lnTo>
                  <a:pt x="292125" y="121850"/>
                </a:lnTo>
                <a:lnTo>
                  <a:pt x="295006" y="138036"/>
                </a:lnTo>
                <a:lnTo>
                  <a:pt x="295992" y="154802"/>
                </a:lnTo>
                <a:lnTo>
                  <a:pt x="293124" y="183259"/>
                </a:lnTo>
                <a:lnTo>
                  <a:pt x="271880" y="233748"/>
                </a:lnTo>
                <a:lnTo>
                  <a:pt x="233748" y="271879"/>
                </a:lnTo>
                <a:lnTo>
                  <a:pt x="183259" y="293122"/>
                </a:lnTo>
                <a:lnTo>
                  <a:pt x="154804" y="295991"/>
                </a:lnTo>
                <a:lnTo>
                  <a:pt x="217724" y="295991"/>
                </a:lnTo>
                <a:lnTo>
                  <a:pt x="264265" y="264264"/>
                </a:lnTo>
                <a:lnTo>
                  <a:pt x="297437" y="215057"/>
                </a:lnTo>
                <a:lnTo>
                  <a:pt x="309604" y="154802"/>
                </a:lnTo>
                <a:lnTo>
                  <a:pt x="306458" y="123605"/>
                </a:lnTo>
                <a:lnTo>
                  <a:pt x="297438" y="94546"/>
                </a:lnTo>
                <a:lnTo>
                  <a:pt x="295877" y="91669"/>
                </a:lnTo>
                <a:close/>
              </a:path>
              <a:path w="309879" h="309880">
                <a:moveTo>
                  <a:pt x="217719" y="13610"/>
                </a:moveTo>
                <a:lnTo>
                  <a:pt x="154804" y="13610"/>
                </a:lnTo>
                <a:lnTo>
                  <a:pt x="183259" y="16479"/>
                </a:lnTo>
                <a:lnTo>
                  <a:pt x="209764" y="24707"/>
                </a:lnTo>
                <a:lnTo>
                  <a:pt x="254642" y="54964"/>
                </a:lnTo>
                <a:lnTo>
                  <a:pt x="272642" y="77000"/>
                </a:lnTo>
                <a:lnTo>
                  <a:pt x="28494" y="217954"/>
                </a:lnTo>
                <a:lnTo>
                  <a:pt x="62392" y="217954"/>
                </a:lnTo>
                <a:lnTo>
                  <a:pt x="281128" y="91669"/>
                </a:lnTo>
                <a:lnTo>
                  <a:pt x="295877" y="91669"/>
                </a:lnTo>
                <a:lnTo>
                  <a:pt x="283165" y="68248"/>
                </a:lnTo>
                <a:lnTo>
                  <a:pt x="264265" y="45337"/>
                </a:lnTo>
                <a:lnTo>
                  <a:pt x="241355" y="26438"/>
                </a:lnTo>
                <a:lnTo>
                  <a:pt x="217719" y="13610"/>
                </a:lnTo>
                <a:close/>
              </a:path>
            </a:pathLst>
          </a:custGeom>
          <a:solidFill>
            <a:srgbClr val="5F6B5B"/>
          </a:solidFill>
        </p:spPr>
        <p:txBody>
          <a:bodyPr wrap="square" lIns="0" tIns="0" rIns="0" bIns="0" rtlCol="0"/>
          <a:lstStyle/>
          <a:p>
            <a:endParaRPr/>
          </a:p>
        </p:txBody>
      </p:sp>
      <p:sp>
        <p:nvSpPr>
          <p:cNvPr id="25" name="object 3">
            <a:extLst>
              <a:ext uri="{FF2B5EF4-FFF2-40B4-BE49-F238E27FC236}">
                <a16:creationId xmlns:a16="http://schemas.microsoft.com/office/drawing/2014/main" id="{CF3A66F2-C8C0-70B3-0DE1-1A57D2D31BE6}"/>
              </a:ext>
            </a:extLst>
          </p:cNvPr>
          <p:cNvSpPr txBox="1"/>
          <p:nvPr/>
        </p:nvSpPr>
        <p:spPr>
          <a:xfrm>
            <a:off x="914704" y="11188381"/>
            <a:ext cx="982344"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105" dirty="0">
                <a:solidFill>
                  <a:schemeClr val="tx1"/>
                </a:solidFill>
                <a:latin typeface="Tahoma"/>
                <a:cs typeface="Tahoma"/>
              </a:rPr>
              <a:t>RS261</a:t>
            </a:r>
            <a:endParaRPr sz="2000" dirty="0">
              <a:solidFill>
                <a:schemeClr val="tx1"/>
              </a:solidFill>
              <a:latin typeface="Tahoma"/>
              <a:cs typeface="Tahoma"/>
            </a:endParaRPr>
          </a:p>
        </p:txBody>
      </p:sp>
      <p:sp>
        <p:nvSpPr>
          <p:cNvPr id="28" name="object 6">
            <a:extLst>
              <a:ext uri="{FF2B5EF4-FFF2-40B4-BE49-F238E27FC236}">
                <a16:creationId xmlns:a16="http://schemas.microsoft.com/office/drawing/2014/main" id="{7C2174C1-9801-88D4-3770-F8620B89A970}"/>
              </a:ext>
            </a:extLst>
          </p:cNvPr>
          <p:cNvSpPr txBox="1"/>
          <p:nvPr/>
        </p:nvSpPr>
        <p:spPr>
          <a:xfrm>
            <a:off x="4464812" y="11188381"/>
            <a:ext cx="126936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RS263</a:t>
            </a:r>
            <a:endParaRPr sz="2000" dirty="0">
              <a:solidFill>
                <a:schemeClr val="tx1"/>
              </a:solidFill>
              <a:latin typeface="Tahoma"/>
              <a:cs typeface="Tahoma"/>
            </a:endParaRPr>
          </a:p>
        </p:txBody>
      </p:sp>
      <p:sp>
        <p:nvSpPr>
          <p:cNvPr id="32" name="object 10">
            <a:extLst>
              <a:ext uri="{FF2B5EF4-FFF2-40B4-BE49-F238E27FC236}">
                <a16:creationId xmlns:a16="http://schemas.microsoft.com/office/drawing/2014/main" id="{E6EB3A1D-EF85-5777-A376-3904C37636F1}"/>
              </a:ext>
            </a:extLst>
          </p:cNvPr>
          <p:cNvSpPr txBox="1"/>
          <p:nvPr/>
        </p:nvSpPr>
        <p:spPr>
          <a:xfrm>
            <a:off x="2661134" y="11188381"/>
            <a:ext cx="120967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RS262</a:t>
            </a:r>
            <a:endParaRPr sz="2000" dirty="0">
              <a:solidFill>
                <a:schemeClr val="tx1"/>
              </a:solidFill>
              <a:latin typeface="Tahoma"/>
              <a:cs typeface="Tahoma"/>
            </a:endParaRPr>
          </a:p>
        </p:txBody>
      </p:sp>
      <p:sp>
        <p:nvSpPr>
          <p:cNvPr id="33" name="object 11">
            <a:extLst>
              <a:ext uri="{FF2B5EF4-FFF2-40B4-BE49-F238E27FC236}">
                <a16:creationId xmlns:a16="http://schemas.microsoft.com/office/drawing/2014/main" id="{D5B9BD91-0D74-217F-DFFC-FA1E170ECD08}"/>
              </a:ext>
            </a:extLst>
          </p:cNvPr>
          <p:cNvSpPr txBox="1"/>
          <p:nvPr/>
        </p:nvSpPr>
        <p:spPr>
          <a:xfrm>
            <a:off x="6265188" y="11188381"/>
            <a:ext cx="1239520"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RS264</a:t>
            </a:r>
            <a:endParaRPr sz="2000" dirty="0">
              <a:solidFill>
                <a:schemeClr val="tx1"/>
              </a:solidFill>
              <a:latin typeface="Tahoma"/>
              <a:cs typeface="Tahoma"/>
            </a:endParaRPr>
          </a:p>
        </p:txBody>
      </p:sp>
      <p:sp>
        <p:nvSpPr>
          <p:cNvPr id="15" name="TextBox 14">
            <a:extLst>
              <a:ext uri="{FF2B5EF4-FFF2-40B4-BE49-F238E27FC236}">
                <a16:creationId xmlns:a16="http://schemas.microsoft.com/office/drawing/2014/main" id="{4E2D1DB7-B817-06CC-3E1A-728D2847F8BE}"/>
              </a:ext>
            </a:extLst>
          </p:cNvPr>
          <p:cNvSpPr txBox="1"/>
          <p:nvPr/>
        </p:nvSpPr>
        <p:spPr>
          <a:xfrm>
            <a:off x="914704" y="1044650"/>
            <a:ext cx="3204931" cy="378444"/>
          </a:xfrm>
          <a:prstGeom prst="rect">
            <a:avLst/>
          </a:prstGeom>
          <a:noFill/>
        </p:spPr>
        <p:txBody>
          <a:bodyPr wrap="square">
            <a:spAutoFit/>
          </a:bodyPr>
          <a:lstStyle/>
          <a:p>
            <a:pPr algn="l"/>
            <a:r>
              <a:rPr lang="en-US" b="1" dirty="0">
                <a:solidFill>
                  <a:schemeClr val="bg1"/>
                </a:solidFill>
                <a:latin typeface="+mn-lt"/>
              </a:rPr>
              <a:t>PVC WALL PANEL 2400 X 1200</a:t>
            </a:r>
          </a:p>
        </p:txBody>
      </p:sp>
      <p:pic>
        <p:nvPicPr>
          <p:cNvPr id="36" name="object 4">
            <a:extLst>
              <a:ext uri="{FF2B5EF4-FFF2-40B4-BE49-F238E27FC236}">
                <a16:creationId xmlns:a16="http://schemas.microsoft.com/office/drawing/2014/main" id="{24156D7B-3CE2-D595-7401-9B76E526D542}"/>
              </a:ext>
            </a:extLst>
          </p:cNvPr>
          <p:cNvPicPr/>
          <p:nvPr/>
        </p:nvPicPr>
        <p:blipFill>
          <a:blip r:embed="rId6" cstate="print"/>
          <a:stretch>
            <a:fillRect/>
          </a:stretch>
        </p:blipFill>
        <p:spPr>
          <a:xfrm>
            <a:off x="469389" y="1702634"/>
            <a:ext cx="1775250" cy="4209572"/>
          </a:xfrm>
          <a:prstGeom prst="rect">
            <a:avLst/>
          </a:prstGeom>
        </p:spPr>
      </p:pic>
      <p:pic>
        <p:nvPicPr>
          <p:cNvPr id="37" name="object 5">
            <a:extLst>
              <a:ext uri="{FF2B5EF4-FFF2-40B4-BE49-F238E27FC236}">
                <a16:creationId xmlns:a16="http://schemas.microsoft.com/office/drawing/2014/main" id="{F03BB1B8-9E03-FA7F-7547-C3C81D119FA8}"/>
              </a:ext>
            </a:extLst>
          </p:cNvPr>
          <p:cNvPicPr/>
          <p:nvPr/>
        </p:nvPicPr>
        <p:blipFill>
          <a:blip r:embed="rId7" cstate="print"/>
          <a:stretch>
            <a:fillRect/>
          </a:stretch>
        </p:blipFill>
        <p:spPr>
          <a:xfrm>
            <a:off x="6170600" y="7061719"/>
            <a:ext cx="1832807" cy="3986327"/>
          </a:xfrm>
          <a:prstGeom prst="rect">
            <a:avLst/>
          </a:prstGeom>
        </p:spPr>
      </p:pic>
      <p:pic>
        <p:nvPicPr>
          <p:cNvPr id="38" name="object 6">
            <a:extLst>
              <a:ext uri="{FF2B5EF4-FFF2-40B4-BE49-F238E27FC236}">
                <a16:creationId xmlns:a16="http://schemas.microsoft.com/office/drawing/2014/main" id="{F826E0E8-1DE0-BC61-9E1F-7D34E4F72651}"/>
              </a:ext>
            </a:extLst>
          </p:cNvPr>
          <p:cNvPicPr/>
          <p:nvPr/>
        </p:nvPicPr>
        <p:blipFill>
          <a:blip r:embed="rId8" cstate="print"/>
          <a:stretch>
            <a:fillRect/>
          </a:stretch>
        </p:blipFill>
        <p:spPr>
          <a:xfrm>
            <a:off x="2342367" y="7061719"/>
            <a:ext cx="1775250" cy="3986327"/>
          </a:xfrm>
          <a:prstGeom prst="rect">
            <a:avLst/>
          </a:prstGeom>
        </p:spPr>
      </p:pic>
      <p:pic>
        <p:nvPicPr>
          <p:cNvPr id="39" name="object 7">
            <a:extLst>
              <a:ext uri="{FF2B5EF4-FFF2-40B4-BE49-F238E27FC236}">
                <a16:creationId xmlns:a16="http://schemas.microsoft.com/office/drawing/2014/main" id="{C70E5103-4A1C-8635-2E5F-5C20B398AAE0}"/>
              </a:ext>
            </a:extLst>
          </p:cNvPr>
          <p:cNvPicPr/>
          <p:nvPr/>
        </p:nvPicPr>
        <p:blipFill>
          <a:blip r:embed="rId9" cstate="print"/>
          <a:stretch>
            <a:fillRect/>
          </a:stretch>
        </p:blipFill>
        <p:spPr>
          <a:xfrm>
            <a:off x="4340584" y="7061719"/>
            <a:ext cx="1730270" cy="3986327"/>
          </a:xfrm>
          <a:prstGeom prst="rect">
            <a:avLst/>
          </a:prstGeom>
        </p:spPr>
      </p:pic>
      <p:pic>
        <p:nvPicPr>
          <p:cNvPr id="43" name="object 18">
            <a:extLst>
              <a:ext uri="{FF2B5EF4-FFF2-40B4-BE49-F238E27FC236}">
                <a16:creationId xmlns:a16="http://schemas.microsoft.com/office/drawing/2014/main" id="{B2341ACF-C42C-32D6-A087-33FBE5E0D7C2}"/>
              </a:ext>
            </a:extLst>
          </p:cNvPr>
          <p:cNvPicPr/>
          <p:nvPr/>
        </p:nvPicPr>
        <p:blipFill>
          <a:blip r:embed="rId10" cstate="print"/>
          <a:stretch>
            <a:fillRect/>
          </a:stretch>
        </p:blipFill>
        <p:spPr>
          <a:xfrm>
            <a:off x="2344385" y="1674331"/>
            <a:ext cx="1775250" cy="4209572"/>
          </a:xfrm>
          <a:prstGeom prst="rect">
            <a:avLst/>
          </a:prstGeom>
        </p:spPr>
      </p:pic>
      <p:pic>
        <p:nvPicPr>
          <p:cNvPr id="44" name="object 19">
            <a:extLst>
              <a:ext uri="{FF2B5EF4-FFF2-40B4-BE49-F238E27FC236}">
                <a16:creationId xmlns:a16="http://schemas.microsoft.com/office/drawing/2014/main" id="{46EC7722-115C-13B9-F0BC-34E9BDAE9B87}"/>
              </a:ext>
            </a:extLst>
          </p:cNvPr>
          <p:cNvPicPr/>
          <p:nvPr/>
        </p:nvPicPr>
        <p:blipFill>
          <a:blip r:embed="rId11" cstate="print"/>
          <a:stretch>
            <a:fillRect/>
          </a:stretch>
        </p:blipFill>
        <p:spPr>
          <a:xfrm>
            <a:off x="4295604" y="1702634"/>
            <a:ext cx="1775250" cy="4209572"/>
          </a:xfrm>
          <a:prstGeom prst="rect">
            <a:avLst/>
          </a:prstGeom>
        </p:spPr>
      </p:pic>
      <p:pic>
        <p:nvPicPr>
          <p:cNvPr id="45" name="object 20">
            <a:extLst>
              <a:ext uri="{FF2B5EF4-FFF2-40B4-BE49-F238E27FC236}">
                <a16:creationId xmlns:a16="http://schemas.microsoft.com/office/drawing/2014/main" id="{D2BDE4A2-5CE3-4DD3-4E04-E481F00E6FB9}"/>
              </a:ext>
            </a:extLst>
          </p:cNvPr>
          <p:cNvPicPr/>
          <p:nvPr/>
        </p:nvPicPr>
        <p:blipFill>
          <a:blip r:embed="rId12" cstate="print"/>
          <a:stretch>
            <a:fillRect/>
          </a:stretch>
        </p:blipFill>
        <p:spPr>
          <a:xfrm>
            <a:off x="6170600" y="1702634"/>
            <a:ext cx="1775251" cy="4209572"/>
          </a:xfrm>
          <a:prstGeom prst="rect">
            <a:avLst/>
          </a:prstGeom>
        </p:spPr>
      </p:pic>
      <p:pic>
        <p:nvPicPr>
          <p:cNvPr id="48" name="object 23">
            <a:extLst>
              <a:ext uri="{FF2B5EF4-FFF2-40B4-BE49-F238E27FC236}">
                <a16:creationId xmlns:a16="http://schemas.microsoft.com/office/drawing/2014/main" id="{518CF935-B001-523C-0F28-6C577B631F65}"/>
              </a:ext>
            </a:extLst>
          </p:cNvPr>
          <p:cNvPicPr/>
          <p:nvPr/>
        </p:nvPicPr>
        <p:blipFill>
          <a:blip r:embed="rId13" cstate="print"/>
          <a:stretch>
            <a:fillRect/>
          </a:stretch>
        </p:blipFill>
        <p:spPr>
          <a:xfrm>
            <a:off x="454793" y="7061719"/>
            <a:ext cx="1775249" cy="3986327"/>
          </a:xfrm>
          <a:prstGeom prst="rect">
            <a:avLst/>
          </a:prstGeom>
        </p:spPr>
      </p:pic>
      <p:sp>
        <p:nvSpPr>
          <p:cNvPr id="50" name="object 14">
            <a:extLst>
              <a:ext uri="{FF2B5EF4-FFF2-40B4-BE49-F238E27FC236}">
                <a16:creationId xmlns:a16="http://schemas.microsoft.com/office/drawing/2014/main" id="{41267CDC-75B7-A0DA-6698-59C9895F393E}"/>
              </a:ext>
            </a:extLst>
          </p:cNvPr>
          <p:cNvSpPr txBox="1">
            <a:spLocks/>
          </p:cNvSpPr>
          <p:nvPr/>
        </p:nvSpPr>
        <p:spPr>
          <a:xfrm>
            <a:off x="526673" y="238844"/>
            <a:ext cx="3804997" cy="662361"/>
          </a:xfrm>
          <a:prstGeom prst="rect">
            <a:avLst/>
          </a:prstGeom>
        </p:spPr>
        <p:txBody>
          <a:bodyPr vert="horz" wrap="square" lIns="0" tIns="168275" rIns="0" bIns="0" rtlCol="0">
            <a:spAutoFit/>
          </a:bodyPr>
          <a:lstStyle>
            <a:lvl1pPr>
              <a:defRPr>
                <a:latin typeface="+mj-lt"/>
                <a:ea typeface="+mj-ea"/>
                <a:cs typeface="+mj-cs"/>
              </a:defRPr>
            </a:lvl1pPr>
          </a:lstStyle>
          <a:p>
            <a:pPr marL="12700" algn="ctr">
              <a:spcBef>
                <a:spcPts val="1325"/>
              </a:spcBef>
            </a:pPr>
            <a:r>
              <a:rPr lang="en-US" sz="3200" b="1" spc="-105" dirty="0">
                <a:solidFill>
                  <a:schemeClr val="bg1"/>
                </a:solidFill>
              </a:rPr>
              <a:t>NEW </a:t>
            </a:r>
            <a:r>
              <a:rPr lang="en-US" sz="3200" b="1" spc="-180" dirty="0">
                <a:solidFill>
                  <a:schemeClr val="bg1"/>
                </a:solidFill>
              </a:rPr>
              <a:t>FLUTED </a:t>
            </a:r>
            <a:r>
              <a:rPr lang="en-US" sz="3200" b="1" spc="-575" dirty="0">
                <a:solidFill>
                  <a:schemeClr val="bg1"/>
                </a:solidFill>
              </a:rPr>
              <a:t> </a:t>
            </a:r>
            <a:r>
              <a:rPr lang="en-US" sz="3200" b="1" spc="-100" dirty="0">
                <a:solidFill>
                  <a:schemeClr val="bg1"/>
                </a:solidFill>
              </a:rPr>
              <a:t>DESIGNS</a:t>
            </a:r>
          </a:p>
        </p:txBody>
      </p:sp>
      <p:sp>
        <p:nvSpPr>
          <p:cNvPr id="51" name="object 3">
            <a:extLst>
              <a:ext uri="{FF2B5EF4-FFF2-40B4-BE49-F238E27FC236}">
                <a16:creationId xmlns:a16="http://schemas.microsoft.com/office/drawing/2014/main" id="{EBF9B9BB-12F1-3408-D3E6-7CA3B3777227}"/>
              </a:ext>
            </a:extLst>
          </p:cNvPr>
          <p:cNvSpPr txBox="1"/>
          <p:nvPr/>
        </p:nvSpPr>
        <p:spPr>
          <a:xfrm>
            <a:off x="865576" y="5931514"/>
            <a:ext cx="982344"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105" dirty="0">
                <a:solidFill>
                  <a:schemeClr val="tx1"/>
                </a:solidFill>
                <a:latin typeface="Tahoma"/>
                <a:cs typeface="Tahoma"/>
              </a:rPr>
              <a:t>RS257</a:t>
            </a:r>
            <a:endParaRPr sz="2000" dirty="0">
              <a:solidFill>
                <a:schemeClr val="tx1"/>
              </a:solidFill>
              <a:latin typeface="Tahoma"/>
              <a:cs typeface="Tahoma"/>
            </a:endParaRPr>
          </a:p>
        </p:txBody>
      </p:sp>
      <p:sp>
        <p:nvSpPr>
          <p:cNvPr id="52" name="object 6">
            <a:extLst>
              <a:ext uri="{FF2B5EF4-FFF2-40B4-BE49-F238E27FC236}">
                <a16:creationId xmlns:a16="http://schemas.microsoft.com/office/drawing/2014/main" id="{EABC107D-FF96-8A49-06C0-69662D0BA7F4}"/>
              </a:ext>
            </a:extLst>
          </p:cNvPr>
          <p:cNvSpPr txBox="1"/>
          <p:nvPr/>
        </p:nvSpPr>
        <p:spPr>
          <a:xfrm>
            <a:off x="4415684" y="5931514"/>
            <a:ext cx="126936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RS259</a:t>
            </a:r>
            <a:endParaRPr sz="2000" dirty="0">
              <a:solidFill>
                <a:schemeClr val="tx1"/>
              </a:solidFill>
              <a:latin typeface="Tahoma"/>
              <a:cs typeface="Tahoma"/>
            </a:endParaRPr>
          </a:p>
        </p:txBody>
      </p:sp>
      <p:sp>
        <p:nvSpPr>
          <p:cNvPr id="53" name="object 10">
            <a:extLst>
              <a:ext uri="{FF2B5EF4-FFF2-40B4-BE49-F238E27FC236}">
                <a16:creationId xmlns:a16="http://schemas.microsoft.com/office/drawing/2014/main" id="{4850CFD4-D120-EE6F-D342-817EB3E37387}"/>
              </a:ext>
            </a:extLst>
          </p:cNvPr>
          <p:cNvSpPr txBox="1"/>
          <p:nvPr/>
        </p:nvSpPr>
        <p:spPr>
          <a:xfrm>
            <a:off x="2612006" y="5931514"/>
            <a:ext cx="1209675"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RS258</a:t>
            </a:r>
            <a:endParaRPr sz="2000" dirty="0">
              <a:solidFill>
                <a:schemeClr val="tx1"/>
              </a:solidFill>
              <a:latin typeface="Tahoma"/>
              <a:cs typeface="Tahoma"/>
            </a:endParaRPr>
          </a:p>
        </p:txBody>
      </p:sp>
      <p:sp>
        <p:nvSpPr>
          <p:cNvPr id="54" name="object 11">
            <a:extLst>
              <a:ext uri="{FF2B5EF4-FFF2-40B4-BE49-F238E27FC236}">
                <a16:creationId xmlns:a16="http://schemas.microsoft.com/office/drawing/2014/main" id="{2AF97F0B-951B-A638-76F4-2198E45F6BB1}"/>
              </a:ext>
            </a:extLst>
          </p:cNvPr>
          <p:cNvSpPr txBox="1"/>
          <p:nvPr/>
        </p:nvSpPr>
        <p:spPr>
          <a:xfrm>
            <a:off x="6216060" y="5931514"/>
            <a:ext cx="1239520" cy="330835"/>
          </a:xfrm>
          <a:prstGeom prst="rect">
            <a:avLst/>
          </a:prstGeom>
        </p:spPr>
        <p:txBody>
          <a:bodyPr vert="horz" wrap="square" lIns="0" tIns="12700" rIns="0" bIns="0" rtlCol="0">
            <a:spAutoFit/>
          </a:bodyPr>
          <a:lstStyle/>
          <a:p>
            <a:pPr marL="12700" algn="ctr">
              <a:lnSpc>
                <a:spcPct val="100000"/>
              </a:lnSpc>
              <a:spcBef>
                <a:spcPts val="100"/>
              </a:spcBef>
            </a:pPr>
            <a:r>
              <a:rPr lang="en-US" sz="2000" b="1" spc="-55" dirty="0">
                <a:solidFill>
                  <a:schemeClr val="tx1"/>
                </a:solidFill>
                <a:latin typeface="Tahoma"/>
                <a:cs typeface="Tahoma"/>
              </a:rPr>
              <a:t>RS260</a:t>
            </a:r>
            <a:endParaRPr sz="2000" dirty="0">
              <a:solidFill>
                <a:schemeClr val="tx1"/>
              </a:solidFill>
              <a:latin typeface="Tahoma"/>
              <a:cs typeface="Tahoma"/>
            </a:endParaRPr>
          </a:p>
        </p:txBody>
      </p:sp>
      <p:pic>
        <p:nvPicPr>
          <p:cNvPr id="55" name="Picture 54">
            <a:extLst>
              <a:ext uri="{FF2B5EF4-FFF2-40B4-BE49-F238E27FC236}">
                <a16:creationId xmlns:a16="http://schemas.microsoft.com/office/drawing/2014/main" id="{1B895E51-FCE6-41D3-1212-C1264FA2C8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4542" y="227314"/>
            <a:ext cx="2043912" cy="1535446"/>
          </a:xfrm>
          <a:prstGeom prst="rect">
            <a:avLst/>
          </a:prstGeom>
        </p:spPr>
      </p:pic>
    </p:spTree>
    <p:extLst>
      <p:ext uri="{BB962C8B-B14F-4D97-AF65-F5344CB8AC3E}">
        <p14:creationId xmlns:p14="http://schemas.microsoft.com/office/powerpoint/2010/main" val="874035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a:extLst>
            <a:ext uri="{FF2B5EF4-FFF2-40B4-BE49-F238E27FC236}">
              <a16:creationId xmlns:a16="http://schemas.microsoft.com/office/drawing/2014/main" id="{5108C83C-D56A-7C09-09EF-A2049FE42505}"/>
            </a:ext>
          </a:extLst>
        </p:cNvPr>
        <p:cNvGrpSpPr/>
        <p:nvPr/>
      </p:nvGrpSpPr>
      <p:grpSpPr>
        <a:xfrm>
          <a:off x="0" y="0"/>
          <a:ext cx="0" cy="0"/>
          <a:chOff x="0" y="0"/>
          <a:chExt cx="0" cy="0"/>
        </a:xfrm>
      </p:grpSpPr>
      <p:sp>
        <p:nvSpPr>
          <p:cNvPr id="50" name="object 14">
            <a:extLst>
              <a:ext uri="{FF2B5EF4-FFF2-40B4-BE49-F238E27FC236}">
                <a16:creationId xmlns:a16="http://schemas.microsoft.com/office/drawing/2014/main" id="{734506F0-2A20-7B96-93D5-9203229EF60B}"/>
              </a:ext>
            </a:extLst>
          </p:cNvPr>
          <p:cNvSpPr txBox="1">
            <a:spLocks/>
          </p:cNvSpPr>
          <p:nvPr/>
        </p:nvSpPr>
        <p:spPr>
          <a:xfrm>
            <a:off x="656419" y="621130"/>
            <a:ext cx="3804997" cy="662361"/>
          </a:xfrm>
          <a:prstGeom prst="rect">
            <a:avLst/>
          </a:prstGeom>
        </p:spPr>
        <p:txBody>
          <a:bodyPr vert="horz" wrap="square" lIns="0" tIns="168275" rIns="0" bIns="0" rtlCol="0">
            <a:spAutoFit/>
          </a:bodyPr>
          <a:lstStyle>
            <a:lvl1pPr>
              <a:defRPr>
                <a:latin typeface="+mj-lt"/>
                <a:ea typeface="+mj-ea"/>
                <a:cs typeface="+mj-cs"/>
              </a:defRPr>
            </a:lvl1pPr>
          </a:lstStyle>
          <a:p>
            <a:pPr marL="12700" algn="ctr">
              <a:spcBef>
                <a:spcPts val="1325"/>
              </a:spcBef>
            </a:pPr>
            <a:r>
              <a:rPr lang="en-US" sz="3200" b="1" spc="-105" dirty="0">
                <a:solidFill>
                  <a:schemeClr val="bg1"/>
                </a:solidFill>
              </a:rPr>
              <a:t>NEW MIRROR TAPE</a:t>
            </a:r>
            <a:endParaRPr lang="en-US" sz="3200" b="1" spc="-100" dirty="0">
              <a:solidFill>
                <a:schemeClr val="bg1"/>
              </a:solidFill>
            </a:endParaRPr>
          </a:p>
        </p:txBody>
      </p:sp>
      <p:pic>
        <p:nvPicPr>
          <p:cNvPr id="14" name="object 4">
            <a:extLst>
              <a:ext uri="{FF2B5EF4-FFF2-40B4-BE49-F238E27FC236}">
                <a16:creationId xmlns:a16="http://schemas.microsoft.com/office/drawing/2014/main" id="{346CD9DB-A7F0-749A-EBAF-EA8DB1F6F790}"/>
              </a:ext>
            </a:extLst>
          </p:cNvPr>
          <p:cNvPicPr/>
          <p:nvPr/>
        </p:nvPicPr>
        <p:blipFill>
          <a:blip r:embed="rId2" cstate="print"/>
          <a:stretch>
            <a:fillRect/>
          </a:stretch>
        </p:blipFill>
        <p:spPr>
          <a:xfrm>
            <a:off x="436943" y="1776858"/>
            <a:ext cx="7562850" cy="5385942"/>
          </a:xfrm>
          <a:prstGeom prst="rect">
            <a:avLst/>
          </a:prstGeom>
        </p:spPr>
      </p:pic>
      <p:sp>
        <p:nvSpPr>
          <p:cNvPr id="18" name="object 7">
            <a:extLst>
              <a:ext uri="{FF2B5EF4-FFF2-40B4-BE49-F238E27FC236}">
                <a16:creationId xmlns:a16="http://schemas.microsoft.com/office/drawing/2014/main" id="{F8F04644-4B3F-E0FB-3251-CC51FCC3C08B}"/>
              </a:ext>
            </a:extLst>
          </p:cNvPr>
          <p:cNvSpPr txBox="1"/>
          <p:nvPr/>
        </p:nvSpPr>
        <p:spPr>
          <a:xfrm>
            <a:off x="386728" y="1208080"/>
            <a:ext cx="6052172" cy="420115"/>
          </a:xfrm>
          <a:prstGeom prst="rect">
            <a:avLst/>
          </a:prstGeom>
        </p:spPr>
        <p:txBody>
          <a:bodyPr vert="horz" wrap="square" lIns="0" tIns="12700" rIns="0" bIns="0" rtlCol="0">
            <a:spAutoFit/>
          </a:bodyPr>
          <a:lstStyle/>
          <a:p>
            <a:pPr marL="12700">
              <a:lnSpc>
                <a:spcPts val="3500"/>
              </a:lnSpc>
            </a:pPr>
            <a:r>
              <a:rPr sz="2400" b="1" spc="160" dirty="0">
                <a:solidFill>
                  <a:srgbClr val="FFFFFF"/>
                </a:solidFill>
                <a:latin typeface="Trebuchet MS"/>
                <a:cs typeface="Trebuchet MS"/>
              </a:rPr>
              <a:t>20mmx6mt</a:t>
            </a:r>
            <a:r>
              <a:rPr sz="2400" b="1" spc="-135" dirty="0">
                <a:solidFill>
                  <a:srgbClr val="FFFFFF"/>
                </a:solidFill>
                <a:latin typeface="Trebuchet MS"/>
                <a:cs typeface="Trebuchet MS"/>
              </a:rPr>
              <a:t> </a:t>
            </a:r>
            <a:r>
              <a:rPr sz="2400" b="1" spc="170" dirty="0">
                <a:solidFill>
                  <a:srgbClr val="FFFFFF"/>
                </a:solidFill>
                <a:latin typeface="Trebuchet MS"/>
                <a:cs typeface="Trebuchet MS"/>
              </a:rPr>
              <a:t>/40mmx3mt</a:t>
            </a:r>
            <a:r>
              <a:rPr sz="2400" b="1" spc="-130" dirty="0">
                <a:solidFill>
                  <a:srgbClr val="FFFFFF"/>
                </a:solidFill>
                <a:latin typeface="Trebuchet MS"/>
                <a:cs typeface="Trebuchet MS"/>
              </a:rPr>
              <a:t> </a:t>
            </a:r>
            <a:r>
              <a:rPr sz="2400" b="1" spc="165" dirty="0">
                <a:solidFill>
                  <a:srgbClr val="FFFFFF"/>
                </a:solidFill>
                <a:latin typeface="Trebuchet MS"/>
                <a:cs typeface="Trebuchet MS"/>
              </a:rPr>
              <a:t>/40mmx6mt</a:t>
            </a:r>
            <a:endParaRPr sz="2400" dirty="0">
              <a:latin typeface="Trebuchet MS"/>
              <a:cs typeface="Trebuchet MS"/>
            </a:endParaRPr>
          </a:p>
        </p:txBody>
      </p:sp>
      <p:sp>
        <p:nvSpPr>
          <p:cNvPr id="19" name="object 8">
            <a:extLst>
              <a:ext uri="{FF2B5EF4-FFF2-40B4-BE49-F238E27FC236}">
                <a16:creationId xmlns:a16="http://schemas.microsoft.com/office/drawing/2014/main" id="{42F21EBB-0D18-86C5-0307-F1C0FC898CC7}"/>
              </a:ext>
            </a:extLst>
          </p:cNvPr>
          <p:cNvSpPr txBox="1"/>
          <p:nvPr/>
        </p:nvSpPr>
        <p:spPr>
          <a:xfrm>
            <a:off x="436943" y="7315200"/>
            <a:ext cx="7562849" cy="4037329"/>
          </a:xfrm>
          <a:prstGeom prst="rect">
            <a:avLst/>
          </a:prstGeom>
        </p:spPr>
        <p:txBody>
          <a:bodyPr vert="horz" wrap="square" lIns="0" tIns="129539" rIns="0" bIns="0" rtlCol="0">
            <a:spAutoFit/>
          </a:bodyPr>
          <a:lstStyle/>
          <a:p>
            <a:pPr marL="957580" marR="741680" algn="ctr">
              <a:lnSpc>
                <a:spcPts val="4350"/>
              </a:lnSpc>
              <a:spcBef>
                <a:spcPts val="1019"/>
              </a:spcBef>
            </a:pPr>
            <a:r>
              <a:rPr sz="4400" spc="-135" dirty="0">
                <a:solidFill>
                  <a:schemeClr val="tx1"/>
                </a:solidFill>
                <a:latin typeface="Tahoma"/>
                <a:cs typeface="Tahoma"/>
              </a:rPr>
              <a:t>The</a:t>
            </a:r>
            <a:r>
              <a:rPr sz="4400" spc="-484" dirty="0">
                <a:solidFill>
                  <a:schemeClr val="tx1"/>
                </a:solidFill>
                <a:latin typeface="Tahoma"/>
                <a:cs typeface="Tahoma"/>
              </a:rPr>
              <a:t> </a:t>
            </a:r>
            <a:r>
              <a:rPr sz="4400" spc="-105" dirty="0">
                <a:solidFill>
                  <a:schemeClr val="tx1"/>
                </a:solidFill>
                <a:latin typeface="Tahoma"/>
                <a:cs typeface="Tahoma"/>
              </a:rPr>
              <a:t>Perfect</a:t>
            </a:r>
            <a:r>
              <a:rPr sz="4400" spc="-484" dirty="0">
                <a:solidFill>
                  <a:schemeClr val="tx1"/>
                </a:solidFill>
                <a:latin typeface="Tahoma"/>
                <a:cs typeface="Tahoma"/>
              </a:rPr>
              <a:t> </a:t>
            </a:r>
            <a:r>
              <a:rPr sz="4400" spc="-165" dirty="0">
                <a:solidFill>
                  <a:schemeClr val="tx1"/>
                </a:solidFill>
                <a:latin typeface="Tahoma"/>
                <a:cs typeface="Tahoma"/>
              </a:rPr>
              <a:t>Finish</a:t>
            </a:r>
            <a:r>
              <a:rPr sz="4400" spc="-484" dirty="0">
                <a:solidFill>
                  <a:schemeClr val="tx1"/>
                </a:solidFill>
                <a:latin typeface="Tahoma"/>
                <a:cs typeface="Tahoma"/>
              </a:rPr>
              <a:t> </a:t>
            </a:r>
            <a:r>
              <a:rPr sz="4400" spc="-25" dirty="0">
                <a:solidFill>
                  <a:schemeClr val="tx1"/>
                </a:solidFill>
                <a:latin typeface="Tahoma"/>
                <a:cs typeface="Tahoma"/>
              </a:rPr>
              <a:t>For </a:t>
            </a:r>
            <a:r>
              <a:rPr sz="4400" spc="-130" dirty="0">
                <a:solidFill>
                  <a:schemeClr val="tx1"/>
                </a:solidFill>
                <a:latin typeface="Tahoma"/>
                <a:cs typeface="Tahoma"/>
              </a:rPr>
              <a:t>Modern</a:t>
            </a:r>
            <a:r>
              <a:rPr sz="4400" spc="-475" dirty="0">
                <a:solidFill>
                  <a:schemeClr val="tx1"/>
                </a:solidFill>
                <a:latin typeface="Tahoma"/>
                <a:cs typeface="Tahoma"/>
              </a:rPr>
              <a:t> </a:t>
            </a:r>
            <a:r>
              <a:rPr sz="4400" spc="-10" dirty="0">
                <a:solidFill>
                  <a:schemeClr val="tx1"/>
                </a:solidFill>
                <a:latin typeface="Tahoma"/>
                <a:cs typeface="Tahoma"/>
              </a:rPr>
              <a:t>Spaces!</a:t>
            </a:r>
            <a:endParaRPr sz="4400" dirty="0">
              <a:solidFill>
                <a:schemeClr val="tx1"/>
              </a:solidFill>
              <a:latin typeface="Tahoma"/>
              <a:cs typeface="Tahoma"/>
            </a:endParaRPr>
          </a:p>
          <a:p>
            <a:pPr marL="509270" marR="345440" algn="ctr">
              <a:lnSpc>
                <a:spcPct val="125000"/>
              </a:lnSpc>
              <a:spcBef>
                <a:spcPts val="925"/>
              </a:spcBef>
            </a:pPr>
            <a:r>
              <a:rPr sz="1700" spc="-150" dirty="0">
                <a:solidFill>
                  <a:schemeClr val="tx1"/>
                </a:solidFill>
                <a:latin typeface="Verdana"/>
                <a:cs typeface="Verdana"/>
              </a:rPr>
              <a:t> </a:t>
            </a:r>
            <a:r>
              <a:rPr sz="1700" spc="-10" dirty="0">
                <a:solidFill>
                  <a:schemeClr val="tx1"/>
                </a:solidFill>
                <a:latin typeface="Verdana"/>
                <a:cs typeface="Verdana"/>
              </a:rPr>
              <a:t>Mirror</a:t>
            </a:r>
            <a:r>
              <a:rPr sz="1700" spc="-150" dirty="0">
                <a:solidFill>
                  <a:schemeClr val="tx1"/>
                </a:solidFill>
                <a:latin typeface="Verdana"/>
                <a:cs typeface="Verdana"/>
              </a:rPr>
              <a:t> </a:t>
            </a:r>
            <a:r>
              <a:rPr sz="1700" spc="-125" dirty="0">
                <a:solidFill>
                  <a:schemeClr val="tx1"/>
                </a:solidFill>
                <a:latin typeface="Verdana"/>
                <a:cs typeface="Verdana"/>
              </a:rPr>
              <a:t>D.I.Y</a:t>
            </a:r>
            <a:r>
              <a:rPr sz="1700" spc="-150" dirty="0">
                <a:solidFill>
                  <a:schemeClr val="tx1"/>
                </a:solidFill>
                <a:latin typeface="Verdana"/>
                <a:cs typeface="Verdana"/>
              </a:rPr>
              <a:t> </a:t>
            </a:r>
            <a:r>
              <a:rPr sz="1700" spc="-50" dirty="0">
                <a:solidFill>
                  <a:schemeClr val="tx1"/>
                </a:solidFill>
                <a:latin typeface="Verdana"/>
                <a:cs typeface="Verdana"/>
              </a:rPr>
              <a:t>Tape</a:t>
            </a:r>
            <a:r>
              <a:rPr sz="1700" spc="-150" dirty="0">
                <a:solidFill>
                  <a:schemeClr val="tx1"/>
                </a:solidFill>
                <a:latin typeface="Verdana"/>
                <a:cs typeface="Verdana"/>
              </a:rPr>
              <a:t> </a:t>
            </a:r>
            <a:r>
              <a:rPr sz="1700" spc="-135" dirty="0">
                <a:solidFill>
                  <a:schemeClr val="tx1"/>
                </a:solidFill>
                <a:latin typeface="Verdana"/>
                <a:cs typeface="Verdana"/>
              </a:rPr>
              <a:t>Is</a:t>
            </a:r>
            <a:r>
              <a:rPr sz="1700" spc="-155" dirty="0">
                <a:solidFill>
                  <a:schemeClr val="tx1"/>
                </a:solidFill>
                <a:latin typeface="Verdana"/>
                <a:cs typeface="Verdana"/>
              </a:rPr>
              <a:t> </a:t>
            </a:r>
            <a:r>
              <a:rPr sz="1700" dirty="0">
                <a:solidFill>
                  <a:schemeClr val="tx1"/>
                </a:solidFill>
                <a:latin typeface="Verdana"/>
                <a:cs typeface="Verdana"/>
              </a:rPr>
              <a:t>Of</a:t>
            </a:r>
            <a:r>
              <a:rPr sz="1700" spc="-150" dirty="0">
                <a:solidFill>
                  <a:schemeClr val="tx1"/>
                </a:solidFill>
                <a:latin typeface="Verdana"/>
                <a:cs typeface="Verdana"/>
              </a:rPr>
              <a:t> </a:t>
            </a:r>
            <a:r>
              <a:rPr sz="1700" spc="-45" dirty="0">
                <a:solidFill>
                  <a:schemeClr val="tx1"/>
                </a:solidFill>
                <a:latin typeface="Verdana"/>
                <a:cs typeface="Verdana"/>
              </a:rPr>
              <a:t>The</a:t>
            </a:r>
            <a:r>
              <a:rPr sz="1700" spc="-150" dirty="0">
                <a:solidFill>
                  <a:schemeClr val="tx1"/>
                </a:solidFill>
                <a:latin typeface="Verdana"/>
                <a:cs typeface="Verdana"/>
              </a:rPr>
              <a:t> </a:t>
            </a:r>
            <a:r>
              <a:rPr sz="1700" spc="-10" dirty="0">
                <a:solidFill>
                  <a:schemeClr val="tx1"/>
                </a:solidFill>
                <a:latin typeface="Verdana"/>
                <a:cs typeface="Verdana"/>
              </a:rPr>
              <a:t>Highest </a:t>
            </a:r>
            <a:r>
              <a:rPr sz="1700" spc="-50" dirty="0">
                <a:solidFill>
                  <a:schemeClr val="tx1"/>
                </a:solidFill>
                <a:latin typeface="Verdana"/>
                <a:cs typeface="Verdana"/>
              </a:rPr>
              <a:t>Quality,</a:t>
            </a:r>
            <a:r>
              <a:rPr sz="1700" spc="-150" dirty="0">
                <a:solidFill>
                  <a:schemeClr val="tx1"/>
                </a:solidFill>
                <a:latin typeface="Verdana"/>
                <a:cs typeface="Verdana"/>
              </a:rPr>
              <a:t> </a:t>
            </a:r>
            <a:r>
              <a:rPr sz="1700" spc="-135" dirty="0">
                <a:solidFill>
                  <a:schemeClr val="tx1"/>
                </a:solidFill>
                <a:latin typeface="Verdana"/>
                <a:cs typeface="Verdana"/>
              </a:rPr>
              <a:t>Is</a:t>
            </a:r>
            <a:r>
              <a:rPr sz="1700" spc="-150" dirty="0">
                <a:solidFill>
                  <a:schemeClr val="tx1"/>
                </a:solidFill>
                <a:latin typeface="Verdana"/>
                <a:cs typeface="Verdana"/>
              </a:rPr>
              <a:t> </a:t>
            </a:r>
            <a:r>
              <a:rPr sz="1700" spc="-65" dirty="0">
                <a:solidFill>
                  <a:schemeClr val="tx1"/>
                </a:solidFill>
                <a:latin typeface="Verdana"/>
                <a:cs typeface="Verdana"/>
              </a:rPr>
              <a:t>Easy</a:t>
            </a:r>
            <a:r>
              <a:rPr sz="1700" spc="-150" dirty="0">
                <a:solidFill>
                  <a:schemeClr val="tx1"/>
                </a:solidFill>
                <a:latin typeface="Verdana"/>
                <a:cs typeface="Verdana"/>
              </a:rPr>
              <a:t> </a:t>
            </a:r>
            <a:r>
              <a:rPr sz="1700" dirty="0">
                <a:solidFill>
                  <a:schemeClr val="tx1"/>
                </a:solidFill>
                <a:latin typeface="Verdana"/>
                <a:cs typeface="Verdana"/>
              </a:rPr>
              <a:t>to</a:t>
            </a:r>
            <a:r>
              <a:rPr sz="1700" spc="-150" dirty="0">
                <a:solidFill>
                  <a:schemeClr val="tx1"/>
                </a:solidFill>
                <a:latin typeface="Verdana"/>
                <a:cs typeface="Verdana"/>
              </a:rPr>
              <a:t> </a:t>
            </a:r>
            <a:r>
              <a:rPr sz="1700" spc="-40" dirty="0">
                <a:solidFill>
                  <a:schemeClr val="tx1"/>
                </a:solidFill>
                <a:latin typeface="Verdana"/>
                <a:cs typeface="Verdana"/>
              </a:rPr>
              <a:t>Use</a:t>
            </a:r>
            <a:r>
              <a:rPr sz="1700" spc="-150" dirty="0">
                <a:solidFill>
                  <a:schemeClr val="tx1"/>
                </a:solidFill>
                <a:latin typeface="Verdana"/>
                <a:cs typeface="Verdana"/>
              </a:rPr>
              <a:t> </a:t>
            </a:r>
            <a:r>
              <a:rPr sz="1700" spc="-20" dirty="0">
                <a:solidFill>
                  <a:schemeClr val="tx1"/>
                </a:solidFill>
                <a:latin typeface="Verdana"/>
                <a:cs typeface="Verdana"/>
              </a:rPr>
              <a:t>And</a:t>
            </a:r>
            <a:r>
              <a:rPr sz="1700" spc="-150" dirty="0">
                <a:solidFill>
                  <a:schemeClr val="tx1"/>
                </a:solidFill>
                <a:latin typeface="Verdana"/>
                <a:cs typeface="Verdana"/>
              </a:rPr>
              <a:t> </a:t>
            </a:r>
            <a:r>
              <a:rPr sz="1700" spc="-40" dirty="0">
                <a:solidFill>
                  <a:schemeClr val="tx1"/>
                </a:solidFill>
                <a:latin typeface="Verdana"/>
                <a:cs typeface="Verdana"/>
              </a:rPr>
              <a:t>Cost-</a:t>
            </a:r>
            <a:r>
              <a:rPr sz="1700" spc="-10" dirty="0">
                <a:solidFill>
                  <a:schemeClr val="tx1"/>
                </a:solidFill>
                <a:latin typeface="Verdana"/>
                <a:cs typeface="Verdana"/>
              </a:rPr>
              <a:t>Effective.</a:t>
            </a:r>
            <a:endParaRPr sz="1700" dirty="0">
              <a:solidFill>
                <a:schemeClr val="tx1"/>
              </a:solidFill>
              <a:latin typeface="Verdana"/>
              <a:cs typeface="Verdana"/>
            </a:endParaRPr>
          </a:p>
          <a:p>
            <a:pPr marL="401955" marR="238125" algn="ctr">
              <a:lnSpc>
                <a:spcPct val="125000"/>
              </a:lnSpc>
              <a:spcBef>
                <a:spcPts val="90"/>
              </a:spcBef>
            </a:pPr>
            <a:r>
              <a:rPr sz="1700" spc="-35" dirty="0">
                <a:solidFill>
                  <a:schemeClr val="tx1"/>
                </a:solidFill>
                <a:latin typeface="Verdana"/>
                <a:cs typeface="Verdana"/>
              </a:rPr>
              <a:t>Our</a:t>
            </a:r>
            <a:r>
              <a:rPr sz="1700" spc="-160" dirty="0">
                <a:solidFill>
                  <a:schemeClr val="tx1"/>
                </a:solidFill>
                <a:latin typeface="Verdana"/>
                <a:cs typeface="Verdana"/>
              </a:rPr>
              <a:t> </a:t>
            </a:r>
            <a:r>
              <a:rPr sz="1700" spc="-10" dirty="0">
                <a:solidFill>
                  <a:schemeClr val="tx1"/>
                </a:solidFill>
                <a:latin typeface="Verdana"/>
                <a:cs typeface="Verdana"/>
              </a:rPr>
              <a:t>Mirror</a:t>
            </a:r>
            <a:r>
              <a:rPr sz="1700" spc="-155" dirty="0">
                <a:solidFill>
                  <a:schemeClr val="tx1"/>
                </a:solidFill>
                <a:latin typeface="Verdana"/>
                <a:cs typeface="Verdana"/>
              </a:rPr>
              <a:t> </a:t>
            </a:r>
            <a:r>
              <a:rPr sz="1700" spc="-125" dirty="0">
                <a:solidFill>
                  <a:schemeClr val="tx1"/>
                </a:solidFill>
                <a:latin typeface="Verdana"/>
                <a:cs typeface="Verdana"/>
              </a:rPr>
              <a:t>D.I.Y</a:t>
            </a:r>
            <a:r>
              <a:rPr sz="1700" spc="-160" dirty="0">
                <a:solidFill>
                  <a:schemeClr val="tx1"/>
                </a:solidFill>
                <a:latin typeface="Verdana"/>
                <a:cs typeface="Verdana"/>
              </a:rPr>
              <a:t> </a:t>
            </a:r>
            <a:r>
              <a:rPr sz="1700" spc="-50" dirty="0">
                <a:solidFill>
                  <a:schemeClr val="tx1"/>
                </a:solidFill>
                <a:latin typeface="Verdana"/>
                <a:cs typeface="Verdana"/>
              </a:rPr>
              <a:t>Tape</a:t>
            </a:r>
            <a:r>
              <a:rPr sz="1700" spc="-160" dirty="0">
                <a:solidFill>
                  <a:schemeClr val="tx1"/>
                </a:solidFill>
                <a:latin typeface="Verdana"/>
                <a:cs typeface="Verdana"/>
              </a:rPr>
              <a:t> </a:t>
            </a:r>
            <a:r>
              <a:rPr sz="1700" spc="-10" dirty="0">
                <a:solidFill>
                  <a:schemeClr val="tx1"/>
                </a:solidFill>
                <a:latin typeface="Verdana"/>
                <a:cs typeface="Verdana"/>
              </a:rPr>
              <a:t>Offers</a:t>
            </a:r>
            <a:r>
              <a:rPr sz="1700" spc="-155" dirty="0">
                <a:solidFill>
                  <a:schemeClr val="tx1"/>
                </a:solidFill>
                <a:latin typeface="Verdana"/>
                <a:cs typeface="Verdana"/>
              </a:rPr>
              <a:t> </a:t>
            </a:r>
            <a:r>
              <a:rPr sz="1700" spc="-30" dirty="0">
                <a:solidFill>
                  <a:schemeClr val="tx1"/>
                </a:solidFill>
                <a:latin typeface="Verdana"/>
                <a:cs typeface="Verdana"/>
              </a:rPr>
              <a:t>A</a:t>
            </a:r>
            <a:r>
              <a:rPr sz="1700" spc="-160" dirty="0">
                <a:solidFill>
                  <a:schemeClr val="tx1"/>
                </a:solidFill>
                <a:latin typeface="Verdana"/>
                <a:cs typeface="Verdana"/>
              </a:rPr>
              <a:t> </a:t>
            </a:r>
            <a:r>
              <a:rPr sz="1700" spc="-50" dirty="0">
                <a:solidFill>
                  <a:schemeClr val="tx1"/>
                </a:solidFill>
                <a:latin typeface="Verdana"/>
                <a:cs typeface="Verdana"/>
              </a:rPr>
              <a:t>Simple</a:t>
            </a:r>
            <a:r>
              <a:rPr sz="1700" spc="-155" dirty="0">
                <a:solidFill>
                  <a:schemeClr val="tx1"/>
                </a:solidFill>
                <a:latin typeface="Verdana"/>
                <a:cs typeface="Verdana"/>
              </a:rPr>
              <a:t> </a:t>
            </a:r>
            <a:r>
              <a:rPr sz="1700" dirty="0">
                <a:solidFill>
                  <a:schemeClr val="tx1"/>
                </a:solidFill>
                <a:latin typeface="Verdana"/>
                <a:cs typeface="Verdana"/>
              </a:rPr>
              <a:t>Peel</a:t>
            </a:r>
            <a:r>
              <a:rPr sz="1700" spc="-160" dirty="0">
                <a:solidFill>
                  <a:schemeClr val="tx1"/>
                </a:solidFill>
                <a:latin typeface="Verdana"/>
                <a:cs typeface="Verdana"/>
              </a:rPr>
              <a:t> </a:t>
            </a:r>
            <a:r>
              <a:rPr sz="1700" spc="-120" dirty="0">
                <a:solidFill>
                  <a:schemeClr val="tx1"/>
                </a:solidFill>
                <a:latin typeface="Verdana"/>
                <a:cs typeface="Verdana"/>
              </a:rPr>
              <a:t>&amp;</a:t>
            </a:r>
            <a:r>
              <a:rPr sz="1700" spc="-160" dirty="0">
                <a:solidFill>
                  <a:schemeClr val="tx1"/>
                </a:solidFill>
                <a:latin typeface="Verdana"/>
                <a:cs typeface="Verdana"/>
              </a:rPr>
              <a:t> </a:t>
            </a:r>
            <a:r>
              <a:rPr sz="1700" spc="-10" dirty="0">
                <a:solidFill>
                  <a:schemeClr val="tx1"/>
                </a:solidFill>
                <a:latin typeface="Verdana"/>
                <a:cs typeface="Verdana"/>
              </a:rPr>
              <a:t>Stick Application</a:t>
            </a:r>
            <a:r>
              <a:rPr sz="1700" spc="-155" dirty="0">
                <a:solidFill>
                  <a:schemeClr val="tx1"/>
                </a:solidFill>
                <a:latin typeface="Verdana"/>
                <a:cs typeface="Verdana"/>
              </a:rPr>
              <a:t> </a:t>
            </a:r>
            <a:r>
              <a:rPr sz="1700" spc="-20" dirty="0">
                <a:solidFill>
                  <a:schemeClr val="tx1"/>
                </a:solidFill>
                <a:latin typeface="Verdana"/>
                <a:cs typeface="Verdana"/>
              </a:rPr>
              <a:t>For</a:t>
            </a:r>
            <a:r>
              <a:rPr sz="1700" spc="-155" dirty="0">
                <a:solidFill>
                  <a:schemeClr val="tx1"/>
                </a:solidFill>
                <a:latin typeface="Verdana"/>
                <a:cs typeface="Verdana"/>
              </a:rPr>
              <a:t> </a:t>
            </a:r>
            <a:r>
              <a:rPr sz="1700" dirty="0">
                <a:solidFill>
                  <a:schemeClr val="tx1"/>
                </a:solidFill>
                <a:latin typeface="Verdana"/>
                <a:cs typeface="Verdana"/>
              </a:rPr>
              <a:t>All</a:t>
            </a:r>
            <a:r>
              <a:rPr sz="1700" spc="-155" dirty="0">
                <a:solidFill>
                  <a:schemeClr val="tx1"/>
                </a:solidFill>
                <a:latin typeface="Verdana"/>
                <a:cs typeface="Verdana"/>
              </a:rPr>
              <a:t> </a:t>
            </a:r>
            <a:r>
              <a:rPr sz="1700" spc="-20" dirty="0">
                <a:solidFill>
                  <a:schemeClr val="tx1"/>
                </a:solidFill>
                <a:latin typeface="Verdana"/>
                <a:cs typeface="Verdana"/>
              </a:rPr>
              <a:t>Your</a:t>
            </a:r>
            <a:r>
              <a:rPr sz="1700" spc="-155" dirty="0">
                <a:solidFill>
                  <a:schemeClr val="tx1"/>
                </a:solidFill>
                <a:latin typeface="Verdana"/>
                <a:cs typeface="Verdana"/>
              </a:rPr>
              <a:t> </a:t>
            </a:r>
            <a:r>
              <a:rPr sz="1700" spc="-125" dirty="0">
                <a:solidFill>
                  <a:schemeClr val="tx1"/>
                </a:solidFill>
                <a:latin typeface="Verdana"/>
                <a:cs typeface="Verdana"/>
              </a:rPr>
              <a:t>D.I.Y</a:t>
            </a:r>
            <a:r>
              <a:rPr sz="1700" spc="-150" dirty="0">
                <a:solidFill>
                  <a:schemeClr val="tx1"/>
                </a:solidFill>
                <a:latin typeface="Verdana"/>
                <a:cs typeface="Verdana"/>
              </a:rPr>
              <a:t> </a:t>
            </a:r>
            <a:r>
              <a:rPr sz="1700" spc="-10" dirty="0">
                <a:solidFill>
                  <a:schemeClr val="tx1"/>
                </a:solidFill>
                <a:latin typeface="Verdana"/>
                <a:cs typeface="Verdana"/>
              </a:rPr>
              <a:t>Projects.</a:t>
            </a:r>
            <a:endParaRPr sz="1700" dirty="0">
              <a:solidFill>
                <a:schemeClr val="tx1"/>
              </a:solidFill>
              <a:latin typeface="Verdana"/>
              <a:cs typeface="Verdana"/>
            </a:endParaRPr>
          </a:p>
          <a:p>
            <a:pPr marL="401955" marR="238125" algn="ctr">
              <a:lnSpc>
                <a:spcPct val="125000"/>
              </a:lnSpc>
              <a:spcBef>
                <a:spcPts val="320"/>
              </a:spcBef>
            </a:pPr>
            <a:r>
              <a:rPr sz="1700" spc="-45" dirty="0">
                <a:solidFill>
                  <a:schemeClr val="tx1"/>
                </a:solidFill>
                <a:latin typeface="Verdana"/>
                <a:cs typeface="Verdana"/>
              </a:rPr>
              <a:t>The</a:t>
            </a:r>
            <a:r>
              <a:rPr sz="1700" spc="-165" dirty="0">
                <a:solidFill>
                  <a:schemeClr val="tx1"/>
                </a:solidFill>
                <a:latin typeface="Verdana"/>
                <a:cs typeface="Verdana"/>
              </a:rPr>
              <a:t> </a:t>
            </a:r>
            <a:r>
              <a:rPr sz="1700" spc="-45" dirty="0">
                <a:solidFill>
                  <a:schemeClr val="tx1"/>
                </a:solidFill>
                <a:latin typeface="Verdana"/>
                <a:cs typeface="Verdana"/>
              </a:rPr>
              <a:t>Simplest</a:t>
            </a:r>
            <a:r>
              <a:rPr sz="1700" spc="-160" dirty="0">
                <a:solidFill>
                  <a:schemeClr val="tx1"/>
                </a:solidFill>
                <a:latin typeface="Verdana"/>
                <a:cs typeface="Verdana"/>
              </a:rPr>
              <a:t> </a:t>
            </a:r>
            <a:r>
              <a:rPr sz="1700" spc="-85" dirty="0">
                <a:solidFill>
                  <a:schemeClr val="tx1"/>
                </a:solidFill>
                <a:latin typeface="Verdana"/>
                <a:cs typeface="Verdana"/>
              </a:rPr>
              <a:t>Way</a:t>
            </a:r>
            <a:r>
              <a:rPr sz="1700" spc="-160" dirty="0">
                <a:solidFill>
                  <a:schemeClr val="tx1"/>
                </a:solidFill>
                <a:latin typeface="Verdana"/>
                <a:cs typeface="Verdana"/>
              </a:rPr>
              <a:t> </a:t>
            </a:r>
            <a:r>
              <a:rPr sz="1700" spc="-35" dirty="0">
                <a:solidFill>
                  <a:schemeClr val="tx1"/>
                </a:solidFill>
                <a:latin typeface="Verdana"/>
                <a:cs typeface="Verdana"/>
              </a:rPr>
              <a:t>To</a:t>
            </a:r>
            <a:r>
              <a:rPr sz="1700" spc="-160" dirty="0">
                <a:solidFill>
                  <a:schemeClr val="tx1"/>
                </a:solidFill>
                <a:latin typeface="Verdana"/>
                <a:cs typeface="Verdana"/>
              </a:rPr>
              <a:t> </a:t>
            </a:r>
            <a:r>
              <a:rPr sz="1700" dirty="0">
                <a:solidFill>
                  <a:schemeClr val="tx1"/>
                </a:solidFill>
                <a:latin typeface="Verdana"/>
                <a:cs typeface="Verdana"/>
              </a:rPr>
              <a:t>Add</a:t>
            </a:r>
            <a:r>
              <a:rPr sz="1700" spc="-160" dirty="0">
                <a:solidFill>
                  <a:schemeClr val="tx1"/>
                </a:solidFill>
                <a:latin typeface="Verdana"/>
                <a:cs typeface="Verdana"/>
              </a:rPr>
              <a:t> </a:t>
            </a:r>
            <a:r>
              <a:rPr sz="1700" spc="-45" dirty="0">
                <a:solidFill>
                  <a:schemeClr val="tx1"/>
                </a:solidFill>
                <a:latin typeface="Verdana"/>
                <a:cs typeface="Verdana"/>
              </a:rPr>
              <a:t>Elegance</a:t>
            </a:r>
            <a:r>
              <a:rPr sz="1700" spc="-160" dirty="0">
                <a:solidFill>
                  <a:schemeClr val="tx1"/>
                </a:solidFill>
                <a:latin typeface="Verdana"/>
                <a:cs typeface="Verdana"/>
              </a:rPr>
              <a:t> </a:t>
            </a:r>
            <a:r>
              <a:rPr sz="1700" spc="-35" dirty="0">
                <a:solidFill>
                  <a:schemeClr val="tx1"/>
                </a:solidFill>
                <a:latin typeface="Verdana"/>
                <a:cs typeface="Verdana"/>
              </a:rPr>
              <a:t>To</a:t>
            </a:r>
            <a:r>
              <a:rPr sz="1700" spc="-165" dirty="0">
                <a:solidFill>
                  <a:schemeClr val="tx1"/>
                </a:solidFill>
                <a:latin typeface="Verdana"/>
                <a:cs typeface="Verdana"/>
              </a:rPr>
              <a:t> </a:t>
            </a:r>
            <a:r>
              <a:rPr sz="1700" spc="-20" dirty="0">
                <a:solidFill>
                  <a:schemeClr val="tx1"/>
                </a:solidFill>
                <a:latin typeface="Verdana"/>
                <a:cs typeface="Verdana"/>
              </a:rPr>
              <a:t>Your</a:t>
            </a:r>
            <a:r>
              <a:rPr sz="1700" spc="-160" dirty="0">
                <a:solidFill>
                  <a:schemeClr val="tx1"/>
                </a:solidFill>
                <a:latin typeface="Verdana"/>
                <a:cs typeface="Verdana"/>
              </a:rPr>
              <a:t> </a:t>
            </a:r>
            <a:r>
              <a:rPr sz="1700" spc="-45" dirty="0">
                <a:solidFill>
                  <a:schemeClr val="tx1"/>
                </a:solidFill>
                <a:latin typeface="Verdana"/>
                <a:cs typeface="Verdana"/>
              </a:rPr>
              <a:t>Space</a:t>
            </a:r>
            <a:r>
              <a:rPr sz="1700" spc="-160" dirty="0">
                <a:solidFill>
                  <a:schemeClr val="tx1"/>
                </a:solidFill>
                <a:latin typeface="Verdana"/>
                <a:cs typeface="Verdana"/>
              </a:rPr>
              <a:t> </a:t>
            </a:r>
            <a:r>
              <a:rPr sz="1700" spc="-40" dirty="0">
                <a:solidFill>
                  <a:schemeClr val="tx1"/>
                </a:solidFill>
                <a:latin typeface="Verdana"/>
                <a:cs typeface="Verdana"/>
              </a:rPr>
              <a:t>With</a:t>
            </a:r>
            <a:r>
              <a:rPr sz="1700" spc="-160" dirty="0">
                <a:solidFill>
                  <a:schemeClr val="tx1"/>
                </a:solidFill>
                <a:latin typeface="Verdana"/>
                <a:cs typeface="Verdana"/>
              </a:rPr>
              <a:t> </a:t>
            </a:r>
            <a:r>
              <a:rPr sz="1700" spc="-25" dirty="0">
                <a:solidFill>
                  <a:schemeClr val="tx1"/>
                </a:solidFill>
                <a:latin typeface="Verdana"/>
                <a:cs typeface="Verdana"/>
              </a:rPr>
              <a:t>Its </a:t>
            </a:r>
            <a:r>
              <a:rPr sz="1700" spc="-20" dirty="0">
                <a:solidFill>
                  <a:schemeClr val="tx1"/>
                </a:solidFill>
                <a:latin typeface="Verdana"/>
                <a:cs typeface="Verdana"/>
              </a:rPr>
              <a:t>Brilliant</a:t>
            </a:r>
            <a:r>
              <a:rPr sz="1700" spc="-120" dirty="0">
                <a:solidFill>
                  <a:schemeClr val="tx1"/>
                </a:solidFill>
                <a:latin typeface="Verdana"/>
                <a:cs typeface="Verdana"/>
              </a:rPr>
              <a:t> </a:t>
            </a:r>
            <a:r>
              <a:rPr sz="1700" spc="-10" dirty="0">
                <a:solidFill>
                  <a:schemeClr val="tx1"/>
                </a:solidFill>
                <a:latin typeface="Verdana"/>
                <a:cs typeface="Verdana"/>
              </a:rPr>
              <a:t>Mirror</a:t>
            </a:r>
            <a:r>
              <a:rPr sz="1700" spc="-114" dirty="0">
                <a:solidFill>
                  <a:schemeClr val="tx1"/>
                </a:solidFill>
                <a:latin typeface="Verdana"/>
                <a:cs typeface="Verdana"/>
              </a:rPr>
              <a:t> </a:t>
            </a:r>
            <a:r>
              <a:rPr sz="1700" spc="-10" dirty="0">
                <a:solidFill>
                  <a:schemeClr val="tx1"/>
                </a:solidFill>
                <a:latin typeface="Verdana"/>
                <a:cs typeface="Verdana"/>
              </a:rPr>
              <a:t>Finish.</a:t>
            </a:r>
            <a:endParaRPr sz="1700" dirty="0">
              <a:solidFill>
                <a:schemeClr val="tx1"/>
              </a:solidFill>
              <a:latin typeface="Verdana"/>
              <a:cs typeface="Verdana"/>
            </a:endParaRPr>
          </a:p>
          <a:p>
            <a:pPr marL="12065" marR="5080" algn="ctr">
              <a:lnSpc>
                <a:spcPct val="125000"/>
              </a:lnSpc>
              <a:spcBef>
                <a:spcPts val="225"/>
              </a:spcBef>
            </a:pPr>
            <a:r>
              <a:rPr sz="1700" spc="-65" dirty="0">
                <a:solidFill>
                  <a:schemeClr val="tx1"/>
                </a:solidFill>
                <a:latin typeface="Verdana"/>
                <a:cs typeface="Verdana"/>
              </a:rPr>
              <a:t>Ideal</a:t>
            </a:r>
            <a:r>
              <a:rPr sz="1700" spc="-160" dirty="0">
                <a:solidFill>
                  <a:schemeClr val="tx1"/>
                </a:solidFill>
                <a:latin typeface="Verdana"/>
                <a:cs typeface="Verdana"/>
              </a:rPr>
              <a:t> </a:t>
            </a:r>
            <a:r>
              <a:rPr sz="1700" spc="-20" dirty="0">
                <a:solidFill>
                  <a:schemeClr val="tx1"/>
                </a:solidFill>
                <a:latin typeface="Verdana"/>
                <a:cs typeface="Verdana"/>
              </a:rPr>
              <a:t>For</a:t>
            </a:r>
            <a:r>
              <a:rPr sz="1700" spc="-160" dirty="0">
                <a:solidFill>
                  <a:schemeClr val="tx1"/>
                </a:solidFill>
                <a:latin typeface="Verdana"/>
                <a:cs typeface="Verdana"/>
              </a:rPr>
              <a:t> </a:t>
            </a:r>
            <a:r>
              <a:rPr sz="1700" dirty="0">
                <a:solidFill>
                  <a:schemeClr val="tx1"/>
                </a:solidFill>
                <a:latin typeface="Verdana"/>
                <a:cs typeface="Verdana"/>
              </a:rPr>
              <a:t>Accent</a:t>
            </a:r>
            <a:r>
              <a:rPr sz="1700" spc="-160" dirty="0">
                <a:solidFill>
                  <a:schemeClr val="tx1"/>
                </a:solidFill>
                <a:latin typeface="Verdana"/>
                <a:cs typeface="Verdana"/>
              </a:rPr>
              <a:t> </a:t>
            </a:r>
            <a:r>
              <a:rPr sz="1700" spc="-65" dirty="0">
                <a:solidFill>
                  <a:schemeClr val="tx1"/>
                </a:solidFill>
                <a:latin typeface="Verdana"/>
                <a:cs typeface="Verdana"/>
              </a:rPr>
              <a:t>Walls,</a:t>
            </a:r>
            <a:r>
              <a:rPr sz="1700" spc="-160" dirty="0">
                <a:solidFill>
                  <a:schemeClr val="tx1"/>
                </a:solidFill>
                <a:latin typeface="Verdana"/>
                <a:cs typeface="Verdana"/>
              </a:rPr>
              <a:t> </a:t>
            </a:r>
            <a:r>
              <a:rPr sz="1700" spc="-25" dirty="0">
                <a:solidFill>
                  <a:schemeClr val="tx1"/>
                </a:solidFill>
                <a:latin typeface="Verdana"/>
                <a:cs typeface="Verdana"/>
              </a:rPr>
              <a:t>UV</a:t>
            </a:r>
            <a:r>
              <a:rPr sz="1700" spc="-160" dirty="0">
                <a:solidFill>
                  <a:schemeClr val="tx1"/>
                </a:solidFill>
                <a:latin typeface="Verdana"/>
                <a:cs typeface="Verdana"/>
              </a:rPr>
              <a:t> </a:t>
            </a:r>
            <a:r>
              <a:rPr sz="1700" spc="-10" dirty="0">
                <a:solidFill>
                  <a:schemeClr val="tx1"/>
                </a:solidFill>
                <a:latin typeface="Verdana"/>
                <a:cs typeface="Verdana"/>
              </a:rPr>
              <a:t>Marble</a:t>
            </a:r>
            <a:r>
              <a:rPr sz="1700" spc="-160" dirty="0">
                <a:solidFill>
                  <a:schemeClr val="tx1"/>
                </a:solidFill>
                <a:latin typeface="Verdana"/>
                <a:cs typeface="Verdana"/>
              </a:rPr>
              <a:t> </a:t>
            </a:r>
            <a:r>
              <a:rPr sz="1700" spc="-45" dirty="0">
                <a:solidFill>
                  <a:schemeClr val="tx1"/>
                </a:solidFill>
                <a:latin typeface="Verdana"/>
                <a:cs typeface="Verdana"/>
              </a:rPr>
              <a:t>Panel,</a:t>
            </a:r>
            <a:r>
              <a:rPr sz="1700" spc="-160" dirty="0">
                <a:solidFill>
                  <a:schemeClr val="tx1"/>
                </a:solidFill>
                <a:latin typeface="Verdana"/>
                <a:cs typeface="Verdana"/>
              </a:rPr>
              <a:t> </a:t>
            </a:r>
            <a:r>
              <a:rPr sz="1700" spc="-20" dirty="0">
                <a:solidFill>
                  <a:schemeClr val="tx1"/>
                </a:solidFill>
                <a:latin typeface="Verdana"/>
                <a:cs typeface="Verdana"/>
              </a:rPr>
              <a:t>WPC</a:t>
            </a:r>
            <a:r>
              <a:rPr sz="1700" spc="-160" dirty="0">
                <a:solidFill>
                  <a:schemeClr val="tx1"/>
                </a:solidFill>
                <a:latin typeface="Verdana"/>
                <a:cs typeface="Verdana"/>
              </a:rPr>
              <a:t> </a:t>
            </a:r>
            <a:r>
              <a:rPr sz="1700" spc="-40" dirty="0">
                <a:solidFill>
                  <a:schemeClr val="tx1"/>
                </a:solidFill>
                <a:latin typeface="Verdana"/>
                <a:cs typeface="Verdana"/>
              </a:rPr>
              <a:t>Wall</a:t>
            </a:r>
            <a:r>
              <a:rPr sz="1700" spc="-160" dirty="0">
                <a:solidFill>
                  <a:schemeClr val="tx1"/>
                </a:solidFill>
                <a:latin typeface="Verdana"/>
                <a:cs typeface="Verdana"/>
              </a:rPr>
              <a:t> </a:t>
            </a:r>
            <a:r>
              <a:rPr sz="1700" spc="-25" dirty="0">
                <a:solidFill>
                  <a:schemeClr val="tx1"/>
                </a:solidFill>
                <a:latin typeface="Verdana"/>
                <a:cs typeface="Verdana"/>
              </a:rPr>
              <a:t>Panels</a:t>
            </a:r>
            <a:r>
              <a:rPr sz="1700" spc="-155" dirty="0">
                <a:solidFill>
                  <a:schemeClr val="tx1"/>
                </a:solidFill>
                <a:latin typeface="Verdana"/>
                <a:cs typeface="Verdana"/>
              </a:rPr>
              <a:t> </a:t>
            </a:r>
            <a:r>
              <a:rPr sz="1700" spc="-120" dirty="0">
                <a:solidFill>
                  <a:schemeClr val="tx1"/>
                </a:solidFill>
                <a:latin typeface="Verdana"/>
                <a:cs typeface="Verdana"/>
              </a:rPr>
              <a:t>&amp;</a:t>
            </a:r>
            <a:r>
              <a:rPr sz="1700" spc="-160" dirty="0">
                <a:solidFill>
                  <a:schemeClr val="tx1"/>
                </a:solidFill>
                <a:latin typeface="Verdana"/>
                <a:cs typeface="Verdana"/>
              </a:rPr>
              <a:t> </a:t>
            </a:r>
            <a:r>
              <a:rPr sz="1700" spc="-25" dirty="0">
                <a:solidFill>
                  <a:schemeClr val="tx1"/>
                </a:solidFill>
                <a:latin typeface="Verdana"/>
                <a:cs typeface="Verdana"/>
              </a:rPr>
              <a:t>Any Other</a:t>
            </a:r>
            <a:r>
              <a:rPr sz="1700" spc="-155" dirty="0">
                <a:solidFill>
                  <a:schemeClr val="tx1"/>
                </a:solidFill>
                <a:latin typeface="Verdana"/>
                <a:cs typeface="Verdana"/>
              </a:rPr>
              <a:t> </a:t>
            </a:r>
            <a:r>
              <a:rPr sz="1700" spc="-45" dirty="0">
                <a:solidFill>
                  <a:schemeClr val="tx1"/>
                </a:solidFill>
                <a:latin typeface="Verdana"/>
                <a:cs typeface="Verdana"/>
              </a:rPr>
              <a:t>Smooth</a:t>
            </a:r>
            <a:r>
              <a:rPr sz="1700" spc="-150" dirty="0">
                <a:solidFill>
                  <a:schemeClr val="tx1"/>
                </a:solidFill>
                <a:latin typeface="Verdana"/>
                <a:cs typeface="Verdana"/>
              </a:rPr>
              <a:t> </a:t>
            </a:r>
            <a:r>
              <a:rPr sz="1700" spc="-10" dirty="0">
                <a:solidFill>
                  <a:schemeClr val="tx1"/>
                </a:solidFill>
                <a:latin typeface="Verdana"/>
                <a:cs typeface="Verdana"/>
              </a:rPr>
              <a:t>Surfaces.</a:t>
            </a:r>
            <a:endParaRPr sz="1700" dirty="0">
              <a:solidFill>
                <a:schemeClr val="tx1"/>
              </a:solidFill>
              <a:latin typeface="Verdana"/>
              <a:cs typeface="Verdana"/>
            </a:endParaRPr>
          </a:p>
        </p:txBody>
      </p:sp>
      <p:pic>
        <p:nvPicPr>
          <p:cNvPr id="20" name="object 9">
            <a:extLst>
              <a:ext uri="{FF2B5EF4-FFF2-40B4-BE49-F238E27FC236}">
                <a16:creationId xmlns:a16="http://schemas.microsoft.com/office/drawing/2014/main" id="{4B41965F-50F1-3316-1DB5-CA5AF34D7861}"/>
              </a:ext>
            </a:extLst>
          </p:cNvPr>
          <p:cNvPicPr/>
          <p:nvPr/>
        </p:nvPicPr>
        <p:blipFill>
          <a:blip r:embed="rId3" cstate="print"/>
          <a:stretch>
            <a:fillRect/>
          </a:stretch>
        </p:blipFill>
        <p:spPr>
          <a:xfrm>
            <a:off x="363044" y="3612343"/>
            <a:ext cx="3398243" cy="2833714"/>
          </a:xfrm>
          <a:prstGeom prst="rect">
            <a:avLst/>
          </a:prstGeom>
        </p:spPr>
      </p:pic>
      <p:pic>
        <p:nvPicPr>
          <p:cNvPr id="21" name="object 10">
            <a:extLst>
              <a:ext uri="{FF2B5EF4-FFF2-40B4-BE49-F238E27FC236}">
                <a16:creationId xmlns:a16="http://schemas.microsoft.com/office/drawing/2014/main" id="{A2FB2205-510D-6178-2728-3A5C44FCAE16}"/>
              </a:ext>
            </a:extLst>
          </p:cNvPr>
          <p:cNvPicPr/>
          <p:nvPr/>
        </p:nvPicPr>
        <p:blipFill>
          <a:blip r:embed="rId4" cstate="print"/>
          <a:stretch>
            <a:fillRect/>
          </a:stretch>
        </p:blipFill>
        <p:spPr>
          <a:xfrm>
            <a:off x="4236014" y="4010265"/>
            <a:ext cx="3464105" cy="2212729"/>
          </a:xfrm>
          <a:prstGeom prst="rect">
            <a:avLst/>
          </a:prstGeom>
        </p:spPr>
      </p:pic>
      <p:pic>
        <p:nvPicPr>
          <p:cNvPr id="23" name="Picture 22">
            <a:extLst>
              <a:ext uri="{FF2B5EF4-FFF2-40B4-BE49-F238E27FC236}">
                <a16:creationId xmlns:a16="http://schemas.microsoft.com/office/drawing/2014/main" id="{FB979B32-B459-48CD-4C2F-D98795D7E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572" y="331137"/>
            <a:ext cx="2043912" cy="1753886"/>
          </a:xfrm>
          <a:prstGeom prst="rect">
            <a:avLst/>
          </a:prstGeom>
        </p:spPr>
      </p:pic>
    </p:spTree>
    <p:extLst>
      <p:ext uri="{BB962C8B-B14F-4D97-AF65-F5344CB8AC3E}">
        <p14:creationId xmlns:p14="http://schemas.microsoft.com/office/powerpoint/2010/main" val="2808003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6">
            <a:extLst>
              <a:ext uri="{FF2B5EF4-FFF2-40B4-BE49-F238E27FC236}">
                <a16:creationId xmlns:a16="http://schemas.microsoft.com/office/drawing/2014/main" id="{CEB8F134-0FB5-8893-7CAE-C2C1BCD068B2}"/>
              </a:ext>
            </a:extLst>
          </p:cNvPr>
          <p:cNvPicPr/>
          <p:nvPr/>
        </p:nvPicPr>
        <p:blipFill>
          <a:blip r:embed="rId2" cstate="print"/>
          <a:stretch>
            <a:fillRect/>
          </a:stretch>
        </p:blipFill>
        <p:spPr>
          <a:xfrm>
            <a:off x="4267916" y="6853646"/>
            <a:ext cx="3969570" cy="4191000"/>
          </a:xfrm>
          <a:prstGeom prst="rect">
            <a:avLst/>
          </a:prstGeom>
        </p:spPr>
      </p:pic>
      <p:pic>
        <p:nvPicPr>
          <p:cNvPr id="13" name="object 7">
            <a:extLst>
              <a:ext uri="{FF2B5EF4-FFF2-40B4-BE49-F238E27FC236}">
                <a16:creationId xmlns:a16="http://schemas.microsoft.com/office/drawing/2014/main" id="{9448B4E1-3290-0E9D-3632-9732C6275012}"/>
              </a:ext>
            </a:extLst>
          </p:cNvPr>
          <p:cNvPicPr/>
          <p:nvPr/>
        </p:nvPicPr>
        <p:blipFill>
          <a:blip r:embed="rId3" cstate="print"/>
          <a:stretch>
            <a:fillRect/>
          </a:stretch>
        </p:blipFill>
        <p:spPr>
          <a:xfrm>
            <a:off x="259530" y="6853646"/>
            <a:ext cx="3969570" cy="4191000"/>
          </a:xfrm>
          <a:prstGeom prst="rect">
            <a:avLst/>
          </a:prstGeom>
        </p:spPr>
      </p:pic>
      <p:sp>
        <p:nvSpPr>
          <p:cNvPr id="17" name="TextBox 16">
            <a:extLst>
              <a:ext uri="{FF2B5EF4-FFF2-40B4-BE49-F238E27FC236}">
                <a16:creationId xmlns:a16="http://schemas.microsoft.com/office/drawing/2014/main" id="{ACA26130-2BBB-6686-9AD4-672B5B43A859}"/>
              </a:ext>
            </a:extLst>
          </p:cNvPr>
          <p:cNvSpPr txBox="1"/>
          <p:nvPr/>
        </p:nvSpPr>
        <p:spPr>
          <a:xfrm>
            <a:off x="723900" y="11049000"/>
            <a:ext cx="2819400" cy="720710"/>
          </a:xfrm>
          <a:prstGeom prst="rect">
            <a:avLst/>
          </a:prstGeom>
          <a:noFill/>
        </p:spPr>
        <p:txBody>
          <a:bodyPr wrap="square">
            <a:spAutoFit/>
          </a:bodyPr>
          <a:lstStyle/>
          <a:p>
            <a:pPr marL="12700" algn="ctr">
              <a:lnSpc>
                <a:spcPct val="100000"/>
              </a:lnSpc>
              <a:spcBef>
                <a:spcPts val="100"/>
              </a:spcBef>
            </a:pPr>
            <a:r>
              <a:rPr lang="en-US" sz="2000" spc="325" dirty="0">
                <a:solidFill>
                  <a:schemeClr val="accent6">
                    <a:lumMod val="50000"/>
                  </a:schemeClr>
                </a:solidFill>
                <a:latin typeface="+mn-lt"/>
                <a:cs typeface="Arial"/>
              </a:rPr>
              <a:t>RS237</a:t>
            </a:r>
            <a:endParaRPr lang="en-ZA" sz="2000" spc="325" dirty="0">
              <a:solidFill>
                <a:schemeClr val="accent6">
                  <a:lumMod val="50000"/>
                </a:schemeClr>
              </a:solidFill>
              <a:latin typeface="+mn-lt"/>
              <a:cs typeface="Arial"/>
            </a:endParaRPr>
          </a:p>
          <a:p>
            <a:pPr marL="12700" algn="ctr">
              <a:lnSpc>
                <a:spcPct val="100000"/>
              </a:lnSpc>
              <a:spcBef>
                <a:spcPts val="100"/>
              </a:spcBef>
            </a:pPr>
            <a:r>
              <a:rPr lang="en-ZA" sz="2000" spc="325" dirty="0">
                <a:solidFill>
                  <a:schemeClr val="accent6">
                    <a:lumMod val="50000"/>
                  </a:schemeClr>
                </a:solidFill>
                <a:latin typeface="+mn-lt"/>
                <a:cs typeface="Arial"/>
              </a:rPr>
              <a:t>700 X 700</a:t>
            </a:r>
            <a:endParaRPr lang="en-ZA" sz="2000" dirty="0">
              <a:solidFill>
                <a:schemeClr val="accent6">
                  <a:lumMod val="50000"/>
                </a:schemeClr>
              </a:solidFill>
              <a:latin typeface="+mn-lt"/>
              <a:cs typeface="Arial"/>
            </a:endParaRPr>
          </a:p>
        </p:txBody>
      </p:sp>
      <p:pic>
        <p:nvPicPr>
          <p:cNvPr id="19" name="object 14">
            <a:extLst>
              <a:ext uri="{FF2B5EF4-FFF2-40B4-BE49-F238E27FC236}">
                <a16:creationId xmlns:a16="http://schemas.microsoft.com/office/drawing/2014/main" id="{3CC3AFA9-DBB5-33C6-545D-B02F28CC8D7E}"/>
              </a:ext>
            </a:extLst>
          </p:cNvPr>
          <p:cNvPicPr/>
          <p:nvPr/>
        </p:nvPicPr>
        <p:blipFill>
          <a:blip r:embed="rId4" cstate="print"/>
          <a:stretch>
            <a:fillRect/>
          </a:stretch>
        </p:blipFill>
        <p:spPr>
          <a:xfrm>
            <a:off x="541288" y="1672046"/>
            <a:ext cx="7460428" cy="4559300"/>
          </a:xfrm>
          <a:prstGeom prst="rect">
            <a:avLst/>
          </a:prstGeom>
        </p:spPr>
      </p:pic>
      <p:sp>
        <p:nvSpPr>
          <p:cNvPr id="20" name="TextBox 19">
            <a:extLst>
              <a:ext uri="{FF2B5EF4-FFF2-40B4-BE49-F238E27FC236}">
                <a16:creationId xmlns:a16="http://schemas.microsoft.com/office/drawing/2014/main" id="{847BCA62-8F09-97BC-2226-F7C6EA017885}"/>
              </a:ext>
            </a:extLst>
          </p:cNvPr>
          <p:cNvSpPr txBox="1"/>
          <p:nvPr/>
        </p:nvSpPr>
        <p:spPr>
          <a:xfrm>
            <a:off x="4707070" y="11049000"/>
            <a:ext cx="2819400" cy="720710"/>
          </a:xfrm>
          <a:prstGeom prst="rect">
            <a:avLst/>
          </a:prstGeom>
          <a:noFill/>
        </p:spPr>
        <p:txBody>
          <a:bodyPr wrap="square">
            <a:spAutoFit/>
          </a:bodyPr>
          <a:lstStyle/>
          <a:p>
            <a:pPr marL="12700" algn="ctr">
              <a:lnSpc>
                <a:spcPct val="100000"/>
              </a:lnSpc>
              <a:spcBef>
                <a:spcPts val="100"/>
              </a:spcBef>
            </a:pPr>
            <a:r>
              <a:rPr lang="en-US" sz="2000" spc="325" dirty="0">
                <a:solidFill>
                  <a:schemeClr val="accent6">
                    <a:lumMod val="50000"/>
                  </a:schemeClr>
                </a:solidFill>
                <a:latin typeface="+mn-lt"/>
                <a:cs typeface="Arial"/>
              </a:rPr>
              <a:t>RS238</a:t>
            </a:r>
            <a:endParaRPr lang="en-ZA" sz="2000" spc="325" dirty="0">
              <a:solidFill>
                <a:schemeClr val="accent6">
                  <a:lumMod val="50000"/>
                </a:schemeClr>
              </a:solidFill>
              <a:latin typeface="+mn-lt"/>
              <a:cs typeface="Arial"/>
            </a:endParaRPr>
          </a:p>
          <a:p>
            <a:pPr marL="12700" algn="ctr">
              <a:lnSpc>
                <a:spcPct val="100000"/>
              </a:lnSpc>
              <a:spcBef>
                <a:spcPts val="100"/>
              </a:spcBef>
            </a:pPr>
            <a:r>
              <a:rPr lang="en-ZA" sz="2000" spc="325" dirty="0">
                <a:solidFill>
                  <a:schemeClr val="accent6">
                    <a:lumMod val="50000"/>
                  </a:schemeClr>
                </a:solidFill>
                <a:latin typeface="+mn-lt"/>
                <a:cs typeface="Arial"/>
              </a:rPr>
              <a:t>700 X 700</a:t>
            </a:r>
            <a:endParaRPr lang="en-ZA" sz="2000" dirty="0">
              <a:solidFill>
                <a:schemeClr val="accent6">
                  <a:lumMod val="50000"/>
                </a:schemeClr>
              </a:solidFill>
              <a:latin typeface="+mn-lt"/>
              <a:cs typeface="Arial"/>
            </a:endParaRPr>
          </a:p>
        </p:txBody>
      </p:sp>
      <p:pic>
        <p:nvPicPr>
          <p:cNvPr id="3" name="Picture 2">
            <a:extLst>
              <a:ext uri="{FF2B5EF4-FFF2-40B4-BE49-F238E27FC236}">
                <a16:creationId xmlns:a16="http://schemas.microsoft.com/office/drawing/2014/main" id="{72230746-B234-40F9-EB5B-2580D1A59E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530" y="341656"/>
            <a:ext cx="2516405" cy="2374723"/>
          </a:xfrm>
          <a:prstGeom prst="rect">
            <a:avLst/>
          </a:prstGeom>
        </p:spPr>
      </p:pic>
      <p:sp>
        <p:nvSpPr>
          <p:cNvPr id="5" name="TextBox 4">
            <a:extLst>
              <a:ext uri="{FF2B5EF4-FFF2-40B4-BE49-F238E27FC236}">
                <a16:creationId xmlns:a16="http://schemas.microsoft.com/office/drawing/2014/main" id="{31C145A5-ED06-E4F8-18E1-4F70BCF03F09}"/>
              </a:ext>
            </a:extLst>
          </p:cNvPr>
          <p:cNvSpPr txBox="1"/>
          <p:nvPr/>
        </p:nvSpPr>
        <p:spPr>
          <a:xfrm>
            <a:off x="2873680" y="341656"/>
            <a:ext cx="5077960" cy="1346266"/>
          </a:xfrm>
          <a:prstGeom prst="rect">
            <a:avLst/>
          </a:prstGeom>
          <a:noFill/>
        </p:spPr>
        <p:txBody>
          <a:bodyPr wrap="square">
            <a:spAutoFit/>
          </a:bodyPr>
          <a:lstStyle/>
          <a:p>
            <a:pPr>
              <a:lnSpc>
                <a:spcPct val="115000"/>
              </a:lnSpc>
              <a:spcAft>
                <a:spcPts val="800"/>
              </a:spcAft>
              <a:buNone/>
            </a:pPr>
            <a:r>
              <a:rPr lang="en-ZA" sz="1800" b="1" kern="100" dirty="0">
                <a:solidFill>
                  <a:schemeClr val="bg1"/>
                </a:solidFill>
                <a:effectLst/>
                <a:latin typeface="+mn-lt"/>
                <a:ea typeface="Aptos" panose="020B0004020202020204" pitchFamily="34" charset="0"/>
                <a:cs typeface="Times New Roman" panose="02020603050405020304" pitchFamily="18" charset="0"/>
              </a:rPr>
              <a:t>STALLITA: Reflection of Luxury</a:t>
            </a:r>
            <a:endParaRPr lang="en-ZA" sz="1800" kern="100" dirty="0">
              <a:solidFill>
                <a:schemeClr val="bg1"/>
              </a:solidFill>
              <a:effectLst/>
              <a:latin typeface="+mn-lt"/>
              <a:ea typeface="Aptos" panose="020B0004020202020204" pitchFamily="34" charset="0"/>
              <a:cs typeface="Times New Roman" panose="02020603050405020304" pitchFamily="18" charset="0"/>
            </a:endParaRPr>
          </a:p>
          <a:p>
            <a:pPr>
              <a:lnSpc>
                <a:spcPct val="115000"/>
              </a:lnSpc>
              <a:spcAft>
                <a:spcPts val="800"/>
              </a:spcAft>
              <a:buNone/>
            </a:pPr>
            <a:r>
              <a:rPr lang="en-ZA" sz="1600" i="1" kern="100" dirty="0">
                <a:solidFill>
                  <a:schemeClr val="bg1"/>
                </a:solidFill>
                <a:effectLst/>
                <a:latin typeface="+mn-lt"/>
                <a:ea typeface="Aptos" panose="020B0004020202020204" pitchFamily="34" charset="0"/>
                <a:cs typeface="Times New Roman" panose="02020603050405020304" pitchFamily="18" charset="0"/>
              </a:rPr>
              <a:t>“Where your morning routine becomes a retreat.”</a:t>
            </a:r>
            <a:r>
              <a:rPr lang="en-ZA" sz="1600" kern="100" dirty="0">
                <a:solidFill>
                  <a:schemeClr val="bg1"/>
                </a:solidFill>
                <a:effectLst/>
                <a:latin typeface="+mn-lt"/>
                <a:ea typeface="Aptos" panose="020B0004020202020204" pitchFamily="34" charset="0"/>
                <a:cs typeface="Times New Roman" panose="02020603050405020304" pitchFamily="18" charset="0"/>
              </a:rPr>
              <a:t> </a:t>
            </a:r>
            <a:r>
              <a:rPr lang="en-ZA" sz="1600" kern="100" dirty="0" err="1">
                <a:solidFill>
                  <a:schemeClr val="bg1"/>
                </a:solidFill>
                <a:effectLst/>
                <a:latin typeface="+mn-lt"/>
                <a:ea typeface="Aptos" panose="020B0004020202020204" pitchFamily="34" charset="0"/>
                <a:cs typeface="Times New Roman" panose="02020603050405020304" pitchFamily="18" charset="0"/>
              </a:rPr>
              <a:t>Stallita</a:t>
            </a:r>
            <a:r>
              <a:rPr lang="en-ZA" sz="1600" kern="100" dirty="0">
                <a:solidFill>
                  <a:schemeClr val="bg1"/>
                </a:solidFill>
                <a:effectLst/>
                <a:latin typeface="+mn-lt"/>
                <a:ea typeface="Aptos" panose="020B0004020202020204" pitchFamily="34" charset="0"/>
                <a:cs typeface="Times New Roman" panose="02020603050405020304" pitchFamily="18" charset="0"/>
              </a:rPr>
              <a:t> is dedicated to the sanctuary of the bathroom. We believe utility should never compromise beauty.</a:t>
            </a:r>
          </a:p>
        </p:txBody>
      </p:sp>
      <p:sp>
        <p:nvSpPr>
          <p:cNvPr id="7" name="TextBox 6">
            <a:extLst>
              <a:ext uri="{FF2B5EF4-FFF2-40B4-BE49-F238E27FC236}">
                <a16:creationId xmlns:a16="http://schemas.microsoft.com/office/drawing/2014/main" id="{122B6730-16FE-582F-4BC3-E9C348447560}"/>
              </a:ext>
            </a:extLst>
          </p:cNvPr>
          <p:cNvSpPr txBox="1"/>
          <p:nvPr/>
        </p:nvSpPr>
        <p:spPr>
          <a:xfrm>
            <a:off x="2807723" y="1657577"/>
            <a:ext cx="5664975" cy="1208279"/>
          </a:xfrm>
          <a:prstGeom prst="rect">
            <a:avLst/>
          </a:prstGeom>
          <a:noFill/>
        </p:spPr>
        <p:txBody>
          <a:bodyPr wrap="square">
            <a:spAutoFit/>
          </a:bodyPr>
          <a:lstStyle/>
          <a:p>
            <a:pPr>
              <a:lnSpc>
                <a:spcPct val="115000"/>
              </a:lnSpc>
              <a:spcAft>
                <a:spcPts val="800"/>
              </a:spcAft>
              <a:buNone/>
            </a:pPr>
            <a:r>
              <a:rPr lang="en-ZA" sz="1600" b="1" kern="100" dirty="0">
                <a:solidFill>
                  <a:schemeClr val="tx1"/>
                </a:solidFill>
                <a:effectLst/>
                <a:highlight>
                  <a:srgbClr val="808080"/>
                </a:highlight>
                <a:latin typeface="+mn-lt"/>
                <a:ea typeface="Aptos" panose="020B0004020202020204" pitchFamily="34" charset="0"/>
                <a:cs typeface="Times New Roman" panose="02020603050405020304" pitchFamily="18" charset="0"/>
              </a:rPr>
              <a:t> Our curated collection of luxury bathroom vanities and intelligent LED mirrors combines soft illumination with sophisticated storage, ensuring your most private space is also your most stylish.</a:t>
            </a:r>
          </a:p>
        </p:txBody>
      </p:sp>
    </p:spTree>
    <p:extLst>
      <p:ext uri="{BB962C8B-B14F-4D97-AF65-F5344CB8AC3E}">
        <p14:creationId xmlns:p14="http://schemas.microsoft.com/office/powerpoint/2010/main" val="2523120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7">
            <a:extLst>
              <a:ext uri="{FF2B5EF4-FFF2-40B4-BE49-F238E27FC236}">
                <a16:creationId xmlns:a16="http://schemas.microsoft.com/office/drawing/2014/main" id="{90BCD672-D60A-511B-1AE9-3274475D8B43}"/>
              </a:ext>
            </a:extLst>
          </p:cNvPr>
          <p:cNvPicPr/>
          <p:nvPr/>
        </p:nvPicPr>
        <p:blipFill>
          <a:blip r:embed="rId2" cstate="print"/>
          <a:stretch>
            <a:fillRect/>
          </a:stretch>
        </p:blipFill>
        <p:spPr>
          <a:xfrm>
            <a:off x="705365" y="1359188"/>
            <a:ext cx="7086600" cy="4175010"/>
          </a:xfrm>
          <a:prstGeom prst="rect">
            <a:avLst/>
          </a:prstGeom>
        </p:spPr>
      </p:pic>
      <p:pic>
        <p:nvPicPr>
          <p:cNvPr id="4" name="object 7">
            <a:extLst>
              <a:ext uri="{FF2B5EF4-FFF2-40B4-BE49-F238E27FC236}">
                <a16:creationId xmlns:a16="http://schemas.microsoft.com/office/drawing/2014/main" id="{272A85F2-AC82-53B2-3E37-13D3315DFB55}"/>
              </a:ext>
            </a:extLst>
          </p:cNvPr>
          <p:cNvPicPr/>
          <p:nvPr/>
        </p:nvPicPr>
        <p:blipFill>
          <a:blip r:embed="rId3" cstate="print"/>
          <a:stretch>
            <a:fillRect/>
          </a:stretch>
        </p:blipFill>
        <p:spPr>
          <a:xfrm>
            <a:off x="4546402" y="6120978"/>
            <a:ext cx="3225998" cy="5830010"/>
          </a:xfrm>
          <a:prstGeom prst="rect">
            <a:avLst/>
          </a:prstGeom>
        </p:spPr>
      </p:pic>
      <p:pic>
        <p:nvPicPr>
          <p:cNvPr id="5" name="object 8">
            <a:extLst>
              <a:ext uri="{FF2B5EF4-FFF2-40B4-BE49-F238E27FC236}">
                <a16:creationId xmlns:a16="http://schemas.microsoft.com/office/drawing/2014/main" id="{3D845EAE-0E1E-FF61-B3DD-1B01FCBCE19A}"/>
              </a:ext>
            </a:extLst>
          </p:cNvPr>
          <p:cNvPicPr/>
          <p:nvPr/>
        </p:nvPicPr>
        <p:blipFill>
          <a:blip r:embed="rId4" cstate="print"/>
          <a:stretch>
            <a:fillRect/>
          </a:stretch>
        </p:blipFill>
        <p:spPr>
          <a:xfrm>
            <a:off x="757888" y="6120978"/>
            <a:ext cx="3198190" cy="5830010"/>
          </a:xfrm>
          <a:prstGeom prst="rect">
            <a:avLst/>
          </a:prstGeom>
        </p:spPr>
      </p:pic>
      <p:sp>
        <p:nvSpPr>
          <p:cNvPr id="6" name="TextBox 5">
            <a:extLst>
              <a:ext uri="{FF2B5EF4-FFF2-40B4-BE49-F238E27FC236}">
                <a16:creationId xmlns:a16="http://schemas.microsoft.com/office/drawing/2014/main" id="{0D72DA5B-CFE9-4919-F59D-741CC39EC20E}"/>
              </a:ext>
            </a:extLst>
          </p:cNvPr>
          <p:cNvSpPr txBox="1"/>
          <p:nvPr/>
        </p:nvSpPr>
        <p:spPr>
          <a:xfrm>
            <a:off x="1797376" y="5536203"/>
            <a:ext cx="1119216" cy="646331"/>
          </a:xfrm>
          <a:prstGeom prst="rect">
            <a:avLst/>
          </a:prstGeom>
          <a:noFill/>
        </p:spPr>
        <p:txBody>
          <a:bodyPr wrap="none" rtlCol="0">
            <a:spAutoFit/>
          </a:bodyPr>
          <a:lstStyle/>
          <a:p>
            <a:pPr algn="ctr"/>
            <a:r>
              <a:rPr lang="en-US" b="1" dirty="0">
                <a:latin typeface="+mn-lt"/>
              </a:rPr>
              <a:t>RS239 </a:t>
            </a:r>
          </a:p>
          <a:p>
            <a:pPr algn="ctr"/>
            <a:r>
              <a:rPr lang="en-US" b="1" dirty="0">
                <a:latin typeface="+mn-lt"/>
              </a:rPr>
              <a:t>800 X 600</a:t>
            </a:r>
            <a:endParaRPr lang="en-ZA" b="1" dirty="0">
              <a:latin typeface="+mn-lt"/>
            </a:endParaRPr>
          </a:p>
        </p:txBody>
      </p:sp>
      <p:sp>
        <p:nvSpPr>
          <p:cNvPr id="8" name="TextBox 7">
            <a:extLst>
              <a:ext uri="{FF2B5EF4-FFF2-40B4-BE49-F238E27FC236}">
                <a16:creationId xmlns:a16="http://schemas.microsoft.com/office/drawing/2014/main" id="{D095CCD2-EB0D-1622-3E10-8A3E5A336F9A}"/>
              </a:ext>
            </a:extLst>
          </p:cNvPr>
          <p:cNvSpPr txBox="1"/>
          <p:nvPr/>
        </p:nvSpPr>
        <p:spPr>
          <a:xfrm>
            <a:off x="5580739" y="5536203"/>
            <a:ext cx="1119216" cy="646331"/>
          </a:xfrm>
          <a:prstGeom prst="rect">
            <a:avLst/>
          </a:prstGeom>
          <a:noFill/>
        </p:spPr>
        <p:txBody>
          <a:bodyPr wrap="none" rtlCol="0">
            <a:spAutoFit/>
          </a:bodyPr>
          <a:lstStyle/>
          <a:p>
            <a:pPr algn="ctr"/>
            <a:r>
              <a:rPr lang="en-US" b="1" dirty="0">
                <a:latin typeface="+mn-lt"/>
              </a:rPr>
              <a:t>RS240</a:t>
            </a:r>
          </a:p>
          <a:p>
            <a:pPr algn="ctr"/>
            <a:r>
              <a:rPr lang="en-US" b="1" dirty="0">
                <a:latin typeface="+mn-lt"/>
              </a:rPr>
              <a:t>800 X 600</a:t>
            </a:r>
            <a:endParaRPr lang="en-ZA" b="1" dirty="0">
              <a:latin typeface="+mn-lt"/>
            </a:endParaRPr>
          </a:p>
        </p:txBody>
      </p:sp>
      <p:pic>
        <p:nvPicPr>
          <p:cNvPr id="3" name="Picture 2">
            <a:extLst>
              <a:ext uri="{FF2B5EF4-FFF2-40B4-BE49-F238E27FC236}">
                <a16:creationId xmlns:a16="http://schemas.microsoft.com/office/drawing/2014/main" id="{4B770E89-06BB-BDCA-ED37-A1DF0542B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530" y="341656"/>
            <a:ext cx="2516405" cy="2374723"/>
          </a:xfrm>
          <a:prstGeom prst="rect">
            <a:avLst/>
          </a:prstGeom>
        </p:spPr>
      </p:pic>
    </p:spTree>
    <p:extLst>
      <p:ext uri="{BB962C8B-B14F-4D97-AF65-F5344CB8AC3E}">
        <p14:creationId xmlns:p14="http://schemas.microsoft.com/office/powerpoint/2010/main" val="1679706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6DD5662D-EA01-F4C3-58E0-19FA2FD6FE59}"/>
              </a:ext>
            </a:extLst>
          </p:cNvPr>
          <p:cNvPicPr/>
          <p:nvPr/>
        </p:nvPicPr>
        <p:blipFill>
          <a:blip r:embed="rId2" cstate="print"/>
          <a:stretch>
            <a:fillRect/>
          </a:stretch>
        </p:blipFill>
        <p:spPr>
          <a:xfrm>
            <a:off x="5858601" y="6321284"/>
            <a:ext cx="2201104" cy="4149604"/>
          </a:xfrm>
          <a:prstGeom prst="rect">
            <a:avLst/>
          </a:prstGeom>
        </p:spPr>
      </p:pic>
      <p:pic>
        <p:nvPicPr>
          <p:cNvPr id="3" name="object 4">
            <a:extLst>
              <a:ext uri="{FF2B5EF4-FFF2-40B4-BE49-F238E27FC236}">
                <a16:creationId xmlns:a16="http://schemas.microsoft.com/office/drawing/2014/main" id="{4DEECC27-AC18-BAD0-A58B-57498D5BE9DF}"/>
              </a:ext>
            </a:extLst>
          </p:cNvPr>
          <p:cNvPicPr/>
          <p:nvPr/>
        </p:nvPicPr>
        <p:blipFill>
          <a:blip r:embed="rId3" cstate="print"/>
          <a:stretch>
            <a:fillRect/>
          </a:stretch>
        </p:blipFill>
        <p:spPr>
          <a:xfrm>
            <a:off x="3133312" y="6337379"/>
            <a:ext cx="2172684" cy="4102266"/>
          </a:xfrm>
          <a:prstGeom prst="rect">
            <a:avLst/>
          </a:prstGeom>
        </p:spPr>
      </p:pic>
      <p:pic>
        <p:nvPicPr>
          <p:cNvPr id="4" name="object 5">
            <a:extLst>
              <a:ext uri="{FF2B5EF4-FFF2-40B4-BE49-F238E27FC236}">
                <a16:creationId xmlns:a16="http://schemas.microsoft.com/office/drawing/2014/main" id="{3FC59EFD-E9D1-074B-2AD9-A62A10187BC0}"/>
              </a:ext>
            </a:extLst>
          </p:cNvPr>
          <p:cNvPicPr/>
          <p:nvPr/>
        </p:nvPicPr>
        <p:blipFill>
          <a:blip r:embed="rId4" cstate="print"/>
          <a:stretch>
            <a:fillRect/>
          </a:stretch>
        </p:blipFill>
        <p:spPr>
          <a:xfrm>
            <a:off x="3133312" y="1600200"/>
            <a:ext cx="2191576" cy="4102266"/>
          </a:xfrm>
          <a:prstGeom prst="rect">
            <a:avLst/>
          </a:prstGeom>
        </p:spPr>
      </p:pic>
      <p:pic>
        <p:nvPicPr>
          <p:cNvPr id="8" name="object 9">
            <a:extLst>
              <a:ext uri="{FF2B5EF4-FFF2-40B4-BE49-F238E27FC236}">
                <a16:creationId xmlns:a16="http://schemas.microsoft.com/office/drawing/2014/main" id="{698278E4-5AF8-2C2D-19EC-F4840ED243D0}"/>
              </a:ext>
            </a:extLst>
          </p:cNvPr>
          <p:cNvPicPr/>
          <p:nvPr/>
        </p:nvPicPr>
        <p:blipFill>
          <a:blip r:embed="rId5" cstate="print"/>
          <a:stretch>
            <a:fillRect/>
          </a:stretch>
        </p:blipFill>
        <p:spPr>
          <a:xfrm>
            <a:off x="484805" y="6304884"/>
            <a:ext cx="2172684" cy="4102266"/>
          </a:xfrm>
          <a:prstGeom prst="rect">
            <a:avLst/>
          </a:prstGeom>
        </p:spPr>
      </p:pic>
      <p:pic>
        <p:nvPicPr>
          <p:cNvPr id="9" name="object 10">
            <a:extLst>
              <a:ext uri="{FF2B5EF4-FFF2-40B4-BE49-F238E27FC236}">
                <a16:creationId xmlns:a16="http://schemas.microsoft.com/office/drawing/2014/main" id="{403935E9-9469-8069-66B1-24E01C7862C0}"/>
              </a:ext>
            </a:extLst>
          </p:cNvPr>
          <p:cNvPicPr/>
          <p:nvPr/>
        </p:nvPicPr>
        <p:blipFill>
          <a:blip r:embed="rId6" cstate="print"/>
          <a:stretch>
            <a:fillRect/>
          </a:stretch>
        </p:blipFill>
        <p:spPr>
          <a:xfrm>
            <a:off x="473478" y="1566632"/>
            <a:ext cx="2172684" cy="4102266"/>
          </a:xfrm>
          <a:prstGeom prst="rect">
            <a:avLst/>
          </a:prstGeom>
        </p:spPr>
      </p:pic>
      <p:pic>
        <p:nvPicPr>
          <p:cNvPr id="18" name="object 6">
            <a:extLst>
              <a:ext uri="{FF2B5EF4-FFF2-40B4-BE49-F238E27FC236}">
                <a16:creationId xmlns:a16="http://schemas.microsoft.com/office/drawing/2014/main" id="{4489E5D0-0985-E5CB-EF1A-8C2B7E2479B7}"/>
              </a:ext>
            </a:extLst>
          </p:cNvPr>
          <p:cNvPicPr/>
          <p:nvPr/>
        </p:nvPicPr>
        <p:blipFill>
          <a:blip r:embed="rId7" cstate="print"/>
          <a:stretch>
            <a:fillRect/>
          </a:stretch>
        </p:blipFill>
        <p:spPr>
          <a:xfrm>
            <a:off x="5863366" y="1595367"/>
            <a:ext cx="2191575" cy="4055468"/>
          </a:xfrm>
          <a:prstGeom prst="rect">
            <a:avLst/>
          </a:prstGeom>
        </p:spPr>
      </p:pic>
      <p:sp>
        <p:nvSpPr>
          <p:cNvPr id="19" name="TextBox 18">
            <a:extLst>
              <a:ext uri="{FF2B5EF4-FFF2-40B4-BE49-F238E27FC236}">
                <a16:creationId xmlns:a16="http://schemas.microsoft.com/office/drawing/2014/main" id="{7B165B76-D100-22EF-57E0-8B764BE5AB85}"/>
              </a:ext>
            </a:extLst>
          </p:cNvPr>
          <p:cNvSpPr txBox="1"/>
          <p:nvPr/>
        </p:nvSpPr>
        <p:spPr>
          <a:xfrm>
            <a:off x="926738" y="1002270"/>
            <a:ext cx="1119216" cy="646331"/>
          </a:xfrm>
          <a:prstGeom prst="rect">
            <a:avLst/>
          </a:prstGeom>
          <a:noFill/>
        </p:spPr>
        <p:txBody>
          <a:bodyPr wrap="none" rtlCol="0">
            <a:spAutoFit/>
          </a:bodyPr>
          <a:lstStyle/>
          <a:p>
            <a:pPr algn="ctr"/>
            <a:r>
              <a:rPr lang="en-US" b="1" dirty="0">
                <a:solidFill>
                  <a:schemeClr val="bg1"/>
                </a:solidFill>
                <a:latin typeface="+mn-lt"/>
              </a:rPr>
              <a:t>RS241</a:t>
            </a:r>
          </a:p>
          <a:p>
            <a:pPr algn="ctr"/>
            <a:r>
              <a:rPr lang="en-US" b="1" dirty="0">
                <a:solidFill>
                  <a:schemeClr val="bg1"/>
                </a:solidFill>
                <a:latin typeface="+mn-lt"/>
              </a:rPr>
              <a:t>800 X 600</a:t>
            </a:r>
            <a:endParaRPr lang="en-ZA" b="1" dirty="0">
              <a:solidFill>
                <a:schemeClr val="bg1"/>
              </a:solidFill>
              <a:latin typeface="+mn-lt"/>
            </a:endParaRPr>
          </a:p>
        </p:txBody>
      </p:sp>
      <p:sp>
        <p:nvSpPr>
          <p:cNvPr id="20" name="TextBox 19">
            <a:extLst>
              <a:ext uri="{FF2B5EF4-FFF2-40B4-BE49-F238E27FC236}">
                <a16:creationId xmlns:a16="http://schemas.microsoft.com/office/drawing/2014/main" id="{2D2F4AE8-CAC9-173B-6EEF-926129367D4C}"/>
              </a:ext>
            </a:extLst>
          </p:cNvPr>
          <p:cNvSpPr txBox="1"/>
          <p:nvPr/>
        </p:nvSpPr>
        <p:spPr>
          <a:xfrm>
            <a:off x="3669491" y="1027382"/>
            <a:ext cx="1119216" cy="646331"/>
          </a:xfrm>
          <a:prstGeom prst="rect">
            <a:avLst/>
          </a:prstGeom>
          <a:noFill/>
        </p:spPr>
        <p:txBody>
          <a:bodyPr wrap="none" rtlCol="0">
            <a:spAutoFit/>
          </a:bodyPr>
          <a:lstStyle/>
          <a:p>
            <a:pPr algn="ctr"/>
            <a:r>
              <a:rPr lang="en-US" b="1" dirty="0">
                <a:solidFill>
                  <a:schemeClr val="bg1"/>
                </a:solidFill>
                <a:latin typeface="+mn-lt"/>
              </a:rPr>
              <a:t>RS242</a:t>
            </a:r>
          </a:p>
          <a:p>
            <a:pPr algn="ctr"/>
            <a:r>
              <a:rPr lang="en-US" b="1" dirty="0">
                <a:solidFill>
                  <a:schemeClr val="bg1"/>
                </a:solidFill>
                <a:latin typeface="+mn-lt"/>
              </a:rPr>
              <a:t>800 X 600</a:t>
            </a:r>
            <a:endParaRPr lang="en-ZA" b="1" dirty="0">
              <a:solidFill>
                <a:schemeClr val="bg1"/>
              </a:solidFill>
              <a:latin typeface="+mn-lt"/>
            </a:endParaRPr>
          </a:p>
        </p:txBody>
      </p:sp>
      <p:sp>
        <p:nvSpPr>
          <p:cNvPr id="21" name="TextBox 20">
            <a:extLst>
              <a:ext uri="{FF2B5EF4-FFF2-40B4-BE49-F238E27FC236}">
                <a16:creationId xmlns:a16="http://schemas.microsoft.com/office/drawing/2014/main" id="{24FADBCC-F4E1-FCE4-6114-5F5D08B7FE4A}"/>
              </a:ext>
            </a:extLst>
          </p:cNvPr>
          <p:cNvSpPr txBox="1"/>
          <p:nvPr/>
        </p:nvSpPr>
        <p:spPr>
          <a:xfrm>
            <a:off x="6388800" y="1027382"/>
            <a:ext cx="1119216" cy="646331"/>
          </a:xfrm>
          <a:prstGeom prst="rect">
            <a:avLst/>
          </a:prstGeom>
          <a:noFill/>
        </p:spPr>
        <p:txBody>
          <a:bodyPr wrap="none" rtlCol="0">
            <a:spAutoFit/>
          </a:bodyPr>
          <a:lstStyle/>
          <a:p>
            <a:pPr algn="ctr"/>
            <a:r>
              <a:rPr lang="en-US" b="1" dirty="0">
                <a:solidFill>
                  <a:schemeClr val="bg1"/>
                </a:solidFill>
                <a:latin typeface="+mn-lt"/>
              </a:rPr>
              <a:t>RS243</a:t>
            </a:r>
          </a:p>
          <a:p>
            <a:pPr algn="ctr"/>
            <a:r>
              <a:rPr lang="en-US" b="1" dirty="0">
                <a:solidFill>
                  <a:schemeClr val="bg1"/>
                </a:solidFill>
                <a:latin typeface="+mn-lt"/>
              </a:rPr>
              <a:t>800 X 600</a:t>
            </a:r>
            <a:endParaRPr lang="en-ZA" b="1" dirty="0">
              <a:solidFill>
                <a:schemeClr val="bg1"/>
              </a:solidFill>
              <a:latin typeface="+mn-lt"/>
            </a:endParaRPr>
          </a:p>
        </p:txBody>
      </p:sp>
      <p:sp>
        <p:nvSpPr>
          <p:cNvPr id="22" name="TextBox 21">
            <a:extLst>
              <a:ext uri="{FF2B5EF4-FFF2-40B4-BE49-F238E27FC236}">
                <a16:creationId xmlns:a16="http://schemas.microsoft.com/office/drawing/2014/main" id="{816A1D02-AB9E-013A-4F01-2E4549357438}"/>
              </a:ext>
            </a:extLst>
          </p:cNvPr>
          <p:cNvSpPr txBox="1"/>
          <p:nvPr/>
        </p:nvSpPr>
        <p:spPr>
          <a:xfrm>
            <a:off x="1000026" y="10582185"/>
            <a:ext cx="1119216" cy="646331"/>
          </a:xfrm>
          <a:prstGeom prst="rect">
            <a:avLst/>
          </a:prstGeom>
          <a:noFill/>
        </p:spPr>
        <p:txBody>
          <a:bodyPr wrap="none" rtlCol="0">
            <a:spAutoFit/>
          </a:bodyPr>
          <a:lstStyle/>
          <a:p>
            <a:pPr algn="ctr"/>
            <a:r>
              <a:rPr lang="en-US" b="1" dirty="0">
                <a:latin typeface="+mn-lt"/>
              </a:rPr>
              <a:t>RS244</a:t>
            </a:r>
          </a:p>
          <a:p>
            <a:pPr algn="ctr"/>
            <a:r>
              <a:rPr lang="en-US" b="1" dirty="0">
                <a:latin typeface="+mn-lt"/>
              </a:rPr>
              <a:t>800 X 600</a:t>
            </a:r>
            <a:endParaRPr lang="en-ZA" b="1" dirty="0">
              <a:latin typeface="+mn-lt"/>
            </a:endParaRPr>
          </a:p>
        </p:txBody>
      </p:sp>
      <p:sp>
        <p:nvSpPr>
          <p:cNvPr id="23" name="TextBox 22">
            <a:extLst>
              <a:ext uri="{FF2B5EF4-FFF2-40B4-BE49-F238E27FC236}">
                <a16:creationId xmlns:a16="http://schemas.microsoft.com/office/drawing/2014/main" id="{EB295F70-9A8F-077C-9AE7-F7759E596A5C}"/>
              </a:ext>
            </a:extLst>
          </p:cNvPr>
          <p:cNvSpPr txBox="1"/>
          <p:nvPr/>
        </p:nvSpPr>
        <p:spPr>
          <a:xfrm>
            <a:off x="3683643" y="10593573"/>
            <a:ext cx="1119216" cy="646331"/>
          </a:xfrm>
          <a:prstGeom prst="rect">
            <a:avLst/>
          </a:prstGeom>
          <a:noFill/>
        </p:spPr>
        <p:txBody>
          <a:bodyPr wrap="none" rtlCol="0">
            <a:spAutoFit/>
          </a:bodyPr>
          <a:lstStyle/>
          <a:p>
            <a:pPr algn="ctr"/>
            <a:r>
              <a:rPr lang="en-US" b="1" dirty="0">
                <a:latin typeface="+mn-lt"/>
              </a:rPr>
              <a:t>RS245</a:t>
            </a:r>
          </a:p>
          <a:p>
            <a:pPr algn="ctr"/>
            <a:r>
              <a:rPr lang="en-US" b="1" dirty="0">
                <a:latin typeface="+mn-lt"/>
              </a:rPr>
              <a:t>800 X 600</a:t>
            </a:r>
            <a:endParaRPr lang="en-ZA" b="1" dirty="0">
              <a:latin typeface="+mn-lt"/>
            </a:endParaRPr>
          </a:p>
        </p:txBody>
      </p:sp>
      <p:sp>
        <p:nvSpPr>
          <p:cNvPr id="24" name="TextBox 23">
            <a:extLst>
              <a:ext uri="{FF2B5EF4-FFF2-40B4-BE49-F238E27FC236}">
                <a16:creationId xmlns:a16="http://schemas.microsoft.com/office/drawing/2014/main" id="{5B995E53-F19C-2872-7D7A-26B1A0E0F5EE}"/>
              </a:ext>
            </a:extLst>
          </p:cNvPr>
          <p:cNvSpPr txBox="1"/>
          <p:nvPr/>
        </p:nvSpPr>
        <p:spPr>
          <a:xfrm>
            <a:off x="6402952" y="10593573"/>
            <a:ext cx="1119216" cy="646331"/>
          </a:xfrm>
          <a:prstGeom prst="rect">
            <a:avLst/>
          </a:prstGeom>
          <a:noFill/>
        </p:spPr>
        <p:txBody>
          <a:bodyPr wrap="none" rtlCol="0">
            <a:spAutoFit/>
          </a:bodyPr>
          <a:lstStyle/>
          <a:p>
            <a:pPr algn="ctr"/>
            <a:r>
              <a:rPr lang="en-US" b="1" dirty="0">
                <a:latin typeface="+mn-lt"/>
              </a:rPr>
              <a:t>RS246</a:t>
            </a:r>
          </a:p>
          <a:p>
            <a:pPr algn="ctr"/>
            <a:r>
              <a:rPr lang="en-US" b="1" dirty="0">
                <a:latin typeface="+mn-lt"/>
              </a:rPr>
              <a:t>800 X 600</a:t>
            </a:r>
            <a:endParaRPr lang="en-ZA" b="1" dirty="0">
              <a:latin typeface="+mn-lt"/>
            </a:endParaRPr>
          </a:p>
        </p:txBody>
      </p:sp>
      <p:pic>
        <p:nvPicPr>
          <p:cNvPr id="5" name="Picture 4">
            <a:extLst>
              <a:ext uri="{FF2B5EF4-FFF2-40B4-BE49-F238E27FC236}">
                <a16:creationId xmlns:a16="http://schemas.microsoft.com/office/drawing/2014/main" id="{FFD2DC24-F318-BE0B-A7BA-9CC2404665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065" y="85383"/>
            <a:ext cx="1601635" cy="916887"/>
          </a:xfrm>
          <a:prstGeom prst="rect">
            <a:avLst/>
          </a:prstGeom>
        </p:spPr>
      </p:pic>
    </p:spTree>
    <p:extLst>
      <p:ext uri="{BB962C8B-B14F-4D97-AF65-F5344CB8AC3E}">
        <p14:creationId xmlns:p14="http://schemas.microsoft.com/office/powerpoint/2010/main" val="1407510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65843735-733A-E186-6A0B-5AD468EECC30}"/>
              </a:ext>
            </a:extLst>
          </p:cNvPr>
          <p:cNvPicPr/>
          <p:nvPr/>
        </p:nvPicPr>
        <p:blipFill>
          <a:blip r:embed="rId2" cstate="print"/>
          <a:stretch>
            <a:fillRect/>
          </a:stretch>
        </p:blipFill>
        <p:spPr>
          <a:xfrm>
            <a:off x="600315" y="1380127"/>
            <a:ext cx="4119128" cy="1772317"/>
          </a:xfrm>
          <a:prstGeom prst="rect">
            <a:avLst/>
          </a:prstGeom>
        </p:spPr>
      </p:pic>
      <p:pic>
        <p:nvPicPr>
          <p:cNvPr id="3" name="object 4">
            <a:extLst>
              <a:ext uri="{FF2B5EF4-FFF2-40B4-BE49-F238E27FC236}">
                <a16:creationId xmlns:a16="http://schemas.microsoft.com/office/drawing/2014/main" id="{2E471612-AF0D-917C-A106-04BE5ED043BC}"/>
              </a:ext>
            </a:extLst>
          </p:cNvPr>
          <p:cNvPicPr/>
          <p:nvPr/>
        </p:nvPicPr>
        <p:blipFill>
          <a:blip r:embed="rId3" cstate="print"/>
          <a:stretch>
            <a:fillRect/>
          </a:stretch>
        </p:blipFill>
        <p:spPr>
          <a:xfrm>
            <a:off x="2198351" y="3333082"/>
            <a:ext cx="4119128" cy="1772317"/>
          </a:xfrm>
          <a:prstGeom prst="rect">
            <a:avLst/>
          </a:prstGeom>
        </p:spPr>
      </p:pic>
      <p:pic>
        <p:nvPicPr>
          <p:cNvPr id="4" name="object 5">
            <a:extLst>
              <a:ext uri="{FF2B5EF4-FFF2-40B4-BE49-F238E27FC236}">
                <a16:creationId xmlns:a16="http://schemas.microsoft.com/office/drawing/2014/main" id="{46840862-F58B-BC4A-5117-64EB4FCA35FA}"/>
              </a:ext>
            </a:extLst>
          </p:cNvPr>
          <p:cNvPicPr/>
          <p:nvPr/>
        </p:nvPicPr>
        <p:blipFill>
          <a:blip r:embed="rId4" cstate="print"/>
          <a:stretch>
            <a:fillRect/>
          </a:stretch>
        </p:blipFill>
        <p:spPr>
          <a:xfrm>
            <a:off x="3796387" y="5286041"/>
            <a:ext cx="4119128" cy="1772317"/>
          </a:xfrm>
          <a:prstGeom prst="rect">
            <a:avLst/>
          </a:prstGeom>
        </p:spPr>
      </p:pic>
      <p:pic>
        <p:nvPicPr>
          <p:cNvPr id="8" name="object 26">
            <a:extLst>
              <a:ext uri="{FF2B5EF4-FFF2-40B4-BE49-F238E27FC236}">
                <a16:creationId xmlns:a16="http://schemas.microsoft.com/office/drawing/2014/main" id="{BC42E03A-4659-E01E-BE7E-C32D63838AA5}"/>
              </a:ext>
            </a:extLst>
          </p:cNvPr>
          <p:cNvPicPr/>
          <p:nvPr/>
        </p:nvPicPr>
        <p:blipFill>
          <a:blip r:embed="rId5" cstate="print"/>
          <a:stretch>
            <a:fillRect/>
          </a:stretch>
        </p:blipFill>
        <p:spPr>
          <a:xfrm>
            <a:off x="323850" y="7239000"/>
            <a:ext cx="7810500" cy="4559300"/>
          </a:xfrm>
          <a:prstGeom prst="rect">
            <a:avLst/>
          </a:prstGeom>
        </p:spPr>
      </p:pic>
      <p:sp>
        <p:nvSpPr>
          <p:cNvPr id="11" name="TextBox 10">
            <a:extLst>
              <a:ext uri="{FF2B5EF4-FFF2-40B4-BE49-F238E27FC236}">
                <a16:creationId xmlns:a16="http://schemas.microsoft.com/office/drawing/2014/main" id="{7FD7CD45-5C84-EED2-FD1E-CECE9263CF38}"/>
              </a:ext>
            </a:extLst>
          </p:cNvPr>
          <p:cNvSpPr txBox="1"/>
          <p:nvPr/>
        </p:nvSpPr>
        <p:spPr>
          <a:xfrm>
            <a:off x="5143256" y="2026746"/>
            <a:ext cx="1425390" cy="830997"/>
          </a:xfrm>
          <a:prstGeom prst="rect">
            <a:avLst/>
          </a:prstGeom>
          <a:noFill/>
        </p:spPr>
        <p:txBody>
          <a:bodyPr wrap="none" rtlCol="0">
            <a:spAutoFit/>
          </a:bodyPr>
          <a:lstStyle/>
          <a:p>
            <a:pPr algn="ctr"/>
            <a:r>
              <a:rPr lang="en-US" sz="2400" b="1" dirty="0">
                <a:latin typeface="+mj-lt"/>
              </a:rPr>
              <a:t>RS247</a:t>
            </a:r>
          </a:p>
          <a:p>
            <a:pPr algn="ctr"/>
            <a:r>
              <a:rPr lang="en-US" sz="2400" b="1" dirty="0">
                <a:latin typeface="+mj-lt"/>
              </a:rPr>
              <a:t>700 X 500</a:t>
            </a:r>
            <a:endParaRPr lang="en-ZA" sz="2400" b="1" dirty="0">
              <a:latin typeface="+mj-lt"/>
            </a:endParaRPr>
          </a:p>
        </p:txBody>
      </p:sp>
      <p:sp>
        <p:nvSpPr>
          <p:cNvPr id="12" name="TextBox 11">
            <a:extLst>
              <a:ext uri="{FF2B5EF4-FFF2-40B4-BE49-F238E27FC236}">
                <a16:creationId xmlns:a16="http://schemas.microsoft.com/office/drawing/2014/main" id="{CD154AA0-8244-A816-4102-1EBDB4F64CE3}"/>
              </a:ext>
            </a:extLst>
          </p:cNvPr>
          <p:cNvSpPr txBox="1"/>
          <p:nvPr/>
        </p:nvSpPr>
        <p:spPr>
          <a:xfrm>
            <a:off x="541638" y="3727542"/>
            <a:ext cx="1425390" cy="830997"/>
          </a:xfrm>
          <a:prstGeom prst="rect">
            <a:avLst/>
          </a:prstGeom>
          <a:noFill/>
        </p:spPr>
        <p:txBody>
          <a:bodyPr wrap="none" rtlCol="0">
            <a:spAutoFit/>
          </a:bodyPr>
          <a:lstStyle/>
          <a:p>
            <a:pPr algn="ctr"/>
            <a:r>
              <a:rPr lang="en-US" sz="2400" b="1" dirty="0">
                <a:latin typeface="+mj-lt"/>
              </a:rPr>
              <a:t> RS248</a:t>
            </a:r>
          </a:p>
          <a:p>
            <a:pPr algn="ctr"/>
            <a:r>
              <a:rPr lang="en-US" sz="2400" b="1" dirty="0">
                <a:latin typeface="+mj-lt"/>
              </a:rPr>
              <a:t>700 X 500</a:t>
            </a:r>
            <a:endParaRPr lang="en-ZA" sz="2400" b="1" dirty="0">
              <a:latin typeface="+mj-lt"/>
            </a:endParaRPr>
          </a:p>
        </p:txBody>
      </p:sp>
      <p:sp>
        <p:nvSpPr>
          <p:cNvPr id="13" name="TextBox 12">
            <a:extLst>
              <a:ext uri="{FF2B5EF4-FFF2-40B4-BE49-F238E27FC236}">
                <a16:creationId xmlns:a16="http://schemas.microsoft.com/office/drawing/2014/main" id="{6201B2F4-31F0-CEE4-75D5-61DBEFFF497F}"/>
              </a:ext>
            </a:extLst>
          </p:cNvPr>
          <p:cNvSpPr txBox="1"/>
          <p:nvPr/>
        </p:nvSpPr>
        <p:spPr>
          <a:xfrm>
            <a:off x="1858924" y="5780108"/>
            <a:ext cx="1425390" cy="830997"/>
          </a:xfrm>
          <a:prstGeom prst="rect">
            <a:avLst/>
          </a:prstGeom>
          <a:noFill/>
        </p:spPr>
        <p:txBody>
          <a:bodyPr wrap="none" rtlCol="0">
            <a:spAutoFit/>
          </a:bodyPr>
          <a:lstStyle/>
          <a:p>
            <a:pPr algn="ctr"/>
            <a:r>
              <a:rPr lang="en-US" sz="2400" b="1" dirty="0">
                <a:latin typeface="+mj-lt"/>
              </a:rPr>
              <a:t>RS249</a:t>
            </a:r>
          </a:p>
          <a:p>
            <a:pPr algn="ctr"/>
            <a:r>
              <a:rPr lang="en-US" sz="2400" b="1" dirty="0">
                <a:latin typeface="+mj-lt"/>
              </a:rPr>
              <a:t>700 X 500</a:t>
            </a:r>
            <a:endParaRPr lang="en-ZA" sz="2400" b="1" dirty="0">
              <a:latin typeface="+mj-lt"/>
            </a:endParaRPr>
          </a:p>
        </p:txBody>
      </p:sp>
      <p:pic>
        <p:nvPicPr>
          <p:cNvPr id="5" name="Picture 4">
            <a:extLst>
              <a:ext uri="{FF2B5EF4-FFF2-40B4-BE49-F238E27FC236}">
                <a16:creationId xmlns:a16="http://schemas.microsoft.com/office/drawing/2014/main" id="{0C900C6A-48E3-0C53-7D9C-2D692EBE39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8935" y="164108"/>
            <a:ext cx="1878058" cy="1772317"/>
          </a:xfrm>
          <a:prstGeom prst="rect">
            <a:avLst/>
          </a:prstGeom>
        </p:spPr>
      </p:pic>
    </p:spTree>
    <p:extLst>
      <p:ext uri="{BB962C8B-B14F-4D97-AF65-F5344CB8AC3E}">
        <p14:creationId xmlns:p14="http://schemas.microsoft.com/office/powerpoint/2010/main" val="506867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DFA6C-6E58-8624-E8E5-0751674AC4DD}"/>
            </a:ext>
          </a:extLst>
        </p:cNvPr>
        <p:cNvGrpSpPr/>
        <p:nvPr/>
      </p:nvGrpSpPr>
      <p:grpSpPr>
        <a:xfrm>
          <a:off x="0" y="0"/>
          <a:ext cx="0" cy="0"/>
          <a:chOff x="0" y="0"/>
          <a:chExt cx="0" cy="0"/>
        </a:xfrm>
      </p:grpSpPr>
      <p:pic>
        <p:nvPicPr>
          <p:cNvPr id="5" name="object 13">
            <a:extLst>
              <a:ext uri="{FF2B5EF4-FFF2-40B4-BE49-F238E27FC236}">
                <a16:creationId xmlns:a16="http://schemas.microsoft.com/office/drawing/2014/main" id="{70EC2515-5CED-5F35-61A0-C5186DEDB8CA}"/>
              </a:ext>
            </a:extLst>
          </p:cNvPr>
          <p:cNvPicPr/>
          <p:nvPr/>
        </p:nvPicPr>
        <p:blipFill>
          <a:blip r:embed="rId2" cstate="print"/>
          <a:stretch>
            <a:fillRect/>
          </a:stretch>
        </p:blipFill>
        <p:spPr>
          <a:xfrm>
            <a:off x="660181" y="1600108"/>
            <a:ext cx="2286862" cy="4572092"/>
          </a:xfrm>
          <a:prstGeom prst="rect">
            <a:avLst/>
          </a:prstGeom>
        </p:spPr>
      </p:pic>
      <p:pic>
        <p:nvPicPr>
          <p:cNvPr id="7" name="object 15">
            <a:extLst>
              <a:ext uri="{FF2B5EF4-FFF2-40B4-BE49-F238E27FC236}">
                <a16:creationId xmlns:a16="http://schemas.microsoft.com/office/drawing/2014/main" id="{1CB84E36-3330-5C14-7C66-F7739D5931B2}"/>
              </a:ext>
            </a:extLst>
          </p:cNvPr>
          <p:cNvPicPr/>
          <p:nvPr/>
        </p:nvPicPr>
        <p:blipFill>
          <a:blip r:embed="rId3" cstate="print"/>
          <a:stretch>
            <a:fillRect/>
          </a:stretch>
        </p:blipFill>
        <p:spPr>
          <a:xfrm>
            <a:off x="3083868" y="1600108"/>
            <a:ext cx="2286862" cy="4572092"/>
          </a:xfrm>
          <a:prstGeom prst="rect">
            <a:avLst/>
          </a:prstGeom>
        </p:spPr>
      </p:pic>
      <p:pic>
        <p:nvPicPr>
          <p:cNvPr id="8" name="object 16">
            <a:extLst>
              <a:ext uri="{FF2B5EF4-FFF2-40B4-BE49-F238E27FC236}">
                <a16:creationId xmlns:a16="http://schemas.microsoft.com/office/drawing/2014/main" id="{59A10792-6E30-8995-97D4-8D2D8CB56C26}"/>
              </a:ext>
            </a:extLst>
          </p:cNvPr>
          <p:cNvPicPr/>
          <p:nvPr/>
        </p:nvPicPr>
        <p:blipFill>
          <a:blip r:embed="rId4" cstate="print"/>
          <a:stretch>
            <a:fillRect/>
          </a:stretch>
        </p:blipFill>
        <p:spPr>
          <a:xfrm>
            <a:off x="5511987" y="1600108"/>
            <a:ext cx="2277334" cy="4572092"/>
          </a:xfrm>
          <a:prstGeom prst="rect">
            <a:avLst/>
          </a:prstGeom>
        </p:spPr>
      </p:pic>
      <p:sp>
        <p:nvSpPr>
          <p:cNvPr id="12" name="TextBox 11">
            <a:extLst>
              <a:ext uri="{FF2B5EF4-FFF2-40B4-BE49-F238E27FC236}">
                <a16:creationId xmlns:a16="http://schemas.microsoft.com/office/drawing/2014/main" id="{189776CF-B0E0-4AAF-8D3E-0B958FA5CD3E}"/>
              </a:ext>
            </a:extLst>
          </p:cNvPr>
          <p:cNvSpPr txBox="1"/>
          <p:nvPr/>
        </p:nvSpPr>
        <p:spPr>
          <a:xfrm>
            <a:off x="3573876" y="6084857"/>
            <a:ext cx="1658894" cy="671979"/>
          </a:xfrm>
          <a:prstGeom prst="rect">
            <a:avLst/>
          </a:prstGeom>
          <a:noFill/>
        </p:spPr>
        <p:txBody>
          <a:bodyPr wrap="square">
            <a:spAutoFit/>
          </a:bodyPr>
          <a:lstStyle/>
          <a:p>
            <a:pPr marL="50799" algn="ctr">
              <a:lnSpc>
                <a:spcPct val="100000"/>
              </a:lnSpc>
              <a:spcBef>
                <a:spcPts val="200"/>
              </a:spcBef>
              <a:tabLst>
                <a:tab pos="448309" algn="l"/>
              </a:tabLst>
            </a:pPr>
            <a:r>
              <a:rPr lang="en-ZA" b="1" spc="45" dirty="0">
                <a:latin typeface="Tahoma" panose="020B0604030504040204" pitchFamily="34" charset="0"/>
                <a:ea typeface="Tahoma" panose="020B0604030504040204" pitchFamily="34" charset="0"/>
                <a:cs typeface="Tahoma" panose="020B0604030504040204" pitchFamily="34" charset="0"/>
              </a:rPr>
              <a:t>RS251</a:t>
            </a:r>
          </a:p>
          <a:p>
            <a:pPr marL="50799" algn="ctr">
              <a:lnSpc>
                <a:spcPct val="100000"/>
              </a:lnSpc>
              <a:spcBef>
                <a:spcPts val="200"/>
              </a:spcBef>
              <a:tabLst>
                <a:tab pos="448309" algn="l"/>
              </a:tabLst>
            </a:pPr>
            <a:r>
              <a:rPr lang="en-ZA" b="1" spc="45" dirty="0">
                <a:latin typeface="Tahoma" panose="020B0604030504040204" pitchFamily="34" charset="0"/>
                <a:ea typeface="Tahoma" panose="020B0604030504040204" pitchFamily="34" charset="0"/>
                <a:cs typeface="Tahoma" panose="020B0604030504040204" pitchFamily="34" charset="0"/>
              </a:rPr>
              <a:t>1400 X 450</a:t>
            </a:r>
            <a:endParaRPr lang="en-ZA" b="1" dirty="0">
              <a:latin typeface="Tahoma" panose="020B0604030504040204" pitchFamily="34" charset="0"/>
              <a:ea typeface="Tahoma" panose="020B0604030504040204" pitchFamily="34" charset="0"/>
              <a:cs typeface="Tahoma" panose="020B0604030504040204" pitchFamily="34" charset="0"/>
            </a:endParaRPr>
          </a:p>
        </p:txBody>
      </p:sp>
      <p:pic>
        <p:nvPicPr>
          <p:cNvPr id="13" name="object 2">
            <a:extLst>
              <a:ext uri="{FF2B5EF4-FFF2-40B4-BE49-F238E27FC236}">
                <a16:creationId xmlns:a16="http://schemas.microsoft.com/office/drawing/2014/main" id="{7C789157-2005-2353-1805-DAAFFB03D4BA}"/>
              </a:ext>
            </a:extLst>
          </p:cNvPr>
          <p:cNvPicPr/>
          <p:nvPr/>
        </p:nvPicPr>
        <p:blipFill>
          <a:blip r:embed="rId5" cstate="print"/>
          <a:stretch>
            <a:fillRect/>
          </a:stretch>
        </p:blipFill>
        <p:spPr>
          <a:xfrm>
            <a:off x="662730" y="6835254"/>
            <a:ext cx="7129139" cy="5047149"/>
          </a:xfrm>
          <a:prstGeom prst="rect">
            <a:avLst/>
          </a:prstGeom>
        </p:spPr>
      </p:pic>
      <p:pic>
        <p:nvPicPr>
          <p:cNvPr id="3" name="Picture 2">
            <a:extLst>
              <a:ext uri="{FF2B5EF4-FFF2-40B4-BE49-F238E27FC236}">
                <a16:creationId xmlns:a16="http://schemas.microsoft.com/office/drawing/2014/main" id="{9E30E37D-E2DE-36AF-51A5-2DEE7461B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 y="228600"/>
            <a:ext cx="1371600" cy="1303679"/>
          </a:xfrm>
          <a:prstGeom prst="rect">
            <a:avLst/>
          </a:prstGeom>
        </p:spPr>
      </p:pic>
      <p:sp>
        <p:nvSpPr>
          <p:cNvPr id="4" name="TextBox 3">
            <a:extLst>
              <a:ext uri="{FF2B5EF4-FFF2-40B4-BE49-F238E27FC236}">
                <a16:creationId xmlns:a16="http://schemas.microsoft.com/office/drawing/2014/main" id="{975DE519-DB42-AC12-61E9-E39EEBF6F848}"/>
              </a:ext>
            </a:extLst>
          </p:cNvPr>
          <p:cNvSpPr txBox="1"/>
          <p:nvPr/>
        </p:nvSpPr>
        <p:spPr>
          <a:xfrm>
            <a:off x="1126565" y="6099137"/>
            <a:ext cx="1658894" cy="671979"/>
          </a:xfrm>
          <a:prstGeom prst="rect">
            <a:avLst/>
          </a:prstGeom>
          <a:noFill/>
        </p:spPr>
        <p:txBody>
          <a:bodyPr wrap="square">
            <a:spAutoFit/>
          </a:bodyPr>
          <a:lstStyle/>
          <a:p>
            <a:pPr marL="50799" algn="ctr">
              <a:lnSpc>
                <a:spcPct val="100000"/>
              </a:lnSpc>
              <a:spcBef>
                <a:spcPts val="200"/>
              </a:spcBef>
              <a:tabLst>
                <a:tab pos="448309" algn="l"/>
              </a:tabLst>
            </a:pPr>
            <a:r>
              <a:rPr lang="en-ZA" b="1" spc="45" dirty="0">
                <a:latin typeface="Tahoma" panose="020B0604030504040204" pitchFamily="34" charset="0"/>
                <a:ea typeface="Tahoma" panose="020B0604030504040204" pitchFamily="34" charset="0"/>
                <a:cs typeface="Tahoma" panose="020B0604030504040204" pitchFamily="34" charset="0"/>
              </a:rPr>
              <a:t>RS250</a:t>
            </a:r>
          </a:p>
          <a:p>
            <a:pPr marL="50799" algn="ctr">
              <a:lnSpc>
                <a:spcPct val="100000"/>
              </a:lnSpc>
              <a:spcBef>
                <a:spcPts val="200"/>
              </a:spcBef>
              <a:tabLst>
                <a:tab pos="448309" algn="l"/>
              </a:tabLst>
            </a:pPr>
            <a:r>
              <a:rPr lang="en-ZA" b="1" spc="45" dirty="0">
                <a:latin typeface="Tahoma" panose="020B0604030504040204" pitchFamily="34" charset="0"/>
                <a:ea typeface="Tahoma" panose="020B0604030504040204" pitchFamily="34" charset="0"/>
                <a:cs typeface="Tahoma" panose="020B0604030504040204" pitchFamily="34" charset="0"/>
              </a:rPr>
              <a:t>1400 X 450</a:t>
            </a:r>
            <a:endParaRPr lang="en-ZA"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C1C71A10-8063-29B7-B6D0-E5B3F266CEF8}"/>
              </a:ext>
            </a:extLst>
          </p:cNvPr>
          <p:cNvSpPr txBox="1"/>
          <p:nvPr/>
        </p:nvSpPr>
        <p:spPr>
          <a:xfrm>
            <a:off x="5821207" y="6084857"/>
            <a:ext cx="1658894" cy="671979"/>
          </a:xfrm>
          <a:prstGeom prst="rect">
            <a:avLst/>
          </a:prstGeom>
          <a:noFill/>
        </p:spPr>
        <p:txBody>
          <a:bodyPr wrap="square">
            <a:spAutoFit/>
          </a:bodyPr>
          <a:lstStyle/>
          <a:p>
            <a:pPr marL="50799" algn="ctr">
              <a:lnSpc>
                <a:spcPct val="100000"/>
              </a:lnSpc>
              <a:spcBef>
                <a:spcPts val="200"/>
              </a:spcBef>
              <a:tabLst>
                <a:tab pos="448309" algn="l"/>
              </a:tabLst>
            </a:pPr>
            <a:r>
              <a:rPr lang="en-ZA" b="1" spc="45" dirty="0">
                <a:latin typeface="Tahoma" panose="020B0604030504040204" pitchFamily="34" charset="0"/>
                <a:ea typeface="Tahoma" panose="020B0604030504040204" pitchFamily="34" charset="0"/>
                <a:cs typeface="Tahoma" panose="020B0604030504040204" pitchFamily="34" charset="0"/>
              </a:rPr>
              <a:t>RS252</a:t>
            </a:r>
          </a:p>
          <a:p>
            <a:pPr marL="50799" algn="ctr">
              <a:lnSpc>
                <a:spcPct val="100000"/>
              </a:lnSpc>
              <a:spcBef>
                <a:spcPts val="200"/>
              </a:spcBef>
              <a:tabLst>
                <a:tab pos="448309" algn="l"/>
              </a:tabLst>
            </a:pPr>
            <a:r>
              <a:rPr lang="en-ZA" b="1" spc="45" dirty="0">
                <a:latin typeface="Tahoma" panose="020B0604030504040204" pitchFamily="34" charset="0"/>
                <a:ea typeface="Tahoma" panose="020B0604030504040204" pitchFamily="34" charset="0"/>
                <a:cs typeface="Tahoma" panose="020B0604030504040204" pitchFamily="34" charset="0"/>
              </a:rPr>
              <a:t>1400 X 450</a:t>
            </a:r>
            <a:endParaRPr lang="en-ZA"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3563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8C07-2781-F063-C9F7-3AF6E7BFC2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653106-7BDE-BC4A-81A8-FE2AE67E5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 y="228600"/>
            <a:ext cx="1371600" cy="1303679"/>
          </a:xfrm>
          <a:prstGeom prst="rect">
            <a:avLst/>
          </a:prstGeom>
        </p:spPr>
      </p:pic>
      <p:pic>
        <p:nvPicPr>
          <p:cNvPr id="2" name="object 2">
            <a:extLst>
              <a:ext uri="{FF2B5EF4-FFF2-40B4-BE49-F238E27FC236}">
                <a16:creationId xmlns:a16="http://schemas.microsoft.com/office/drawing/2014/main" id="{DBC98AB8-1771-0F31-2F11-C680E177FB2E}"/>
              </a:ext>
            </a:extLst>
          </p:cNvPr>
          <p:cNvPicPr/>
          <p:nvPr/>
        </p:nvPicPr>
        <p:blipFill>
          <a:blip r:embed="rId3" cstate="print"/>
          <a:stretch>
            <a:fillRect/>
          </a:stretch>
        </p:blipFill>
        <p:spPr>
          <a:xfrm>
            <a:off x="759955" y="2323555"/>
            <a:ext cx="2162988" cy="1896188"/>
          </a:xfrm>
          <a:prstGeom prst="rect">
            <a:avLst/>
          </a:prstGeom>
        </p:spPr>
      </p:pic>
      <p:pic>
        <p:nvPicPr>
          <p:cNvPr id="9" name="object 3">
            <a:extLst>
              <a:ext uri="{FF2B5EF4-FFF2-40B4-BE49-F238E27FC236}">
                <a16:creationId xmlns:a16="http://schemas.microsoft.com/office/drawing/2014/main" id="{5A4B676E-A67A-0F15-6871-CE91BF34DADB}"/>
              </a:ext>
            </a:extLst>
          </p:cNvPr>
          <p:cNvPicPr/>
          <p:nvPr/>
        </p:nvPicPr>
        <p:blipFill>
          <a:blip r:embed="rId4" cstate="print"/>
          <a:stretch>
            <a:fillRect/>
          </a:stretch>
        </p:blipFill>
        <p:spPr>
          <a:xfrm>
            <a:off x="3195620" y="2323555"/>
            <a:ext cx="2124876" cy="1867604"/>
          </a:xfrm>
          <a:prstGeom prst="rect">
            <a:avLst/>
          </a:prstGeom>
        </p:spPr>
      </p:pic>
      <p:pic>
        <p:nvPicPr>
          <p:cNvPr id="10" name="object 5">
            <a:extLst>
              <a:ext uri="{FF2B5EF4-FFF2-40B4-BE49-F238E27FC236}">
                <a16:creationId xmlns:a16="http://schemas.microsoft.com/office/drawing/2014/main" id="{70C94E50-AA75-1A47-EEF9-53D301A85191}"/>
              </a:ext>
            </a:extLst>
          </p:cNvPr>
          <p:cNvPicPr/>
          <p:nvPr/>
        </p:nvPicPr>
        <p:blipFill>
          <a:blip r:embed="rId5" cstate="print"/>
          <a:stretch>
            <a:fillRect/>
          </a:stretch>
        </p:blipFill>
        <p:spPr>
          <a:xfrm>
            <a:off x="5628881" y="2412358"/>
            <a:ext cx="2162988" cy="1724674"/>
          </a:xfrm>
          <a:prstGeom prst="rect">
            <a:avLst/>
          </a:prstGeom>
        </p:spPr>
      </p:pic>
      <p:sp>
        <p:nvSpPr>
          <p:cNvPr id="11" name="object 8">
            <a:extLst>
              <a:ext uri="{FF2B5EF4-FFF2-40B4-BE49-F238E27FC236}">
                <a16:creationId xmlns:a16="http://schemas.microsoft.com/office/drawing/2014/main" id="{D4E0BB54-3E83-FACE-0FE7-C779DF40B1D5}"/>
              </a:ext>
            </a:extLst>
          </p:cNvPr>
          <p:cNvSpPr txBox="1"/>
          <p:nvPr/>
        </p:nvSpPr>
        <p:spPr>
          <a:xfrm>
            <a:off x="728961" y="2135764"/>
            <a:ext cx="2225675" cy="2854628"/>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25"/>
              </a:spcBef>
            </a:pPr>
            <a:endParaRPr sz="1000" dirty="0">
              <a:latin typeface="Times New Roman"/>
              <a:cs typeface="Times New Roman"/>
            </a:endParaRPr>
          </a:p>
          <a:p>
            <a:pPr marL="682625" marR="675005" indent="260985">
              <a:lnSpc>
                <a:spcPct val="100000"/>
              </a:lnSpc>
            </a:pPr>
            <a:r>
              <a:rPr sz="1050" b="1" spc="-10" dirty="0">
                <a:latin typeface="Arial"/>
                <a:cs typeface="Arial"/>
              </a:rPr>
              <a:t>White </a:t>
            </a:r>
            <a:r>
              <a:rPr sz="1000" dirty="0">
                <a:latin typeface="Arial MT"/>
                <a:cs typeface="Arial MT"/>
              </a:rPr>
              <a:t>600mm</a:t>
            </a:r>
            <a:r>
              <a:rPr sz="1000" spc="65" dirty="0">
                <a:latin typeface="Arial MT"/>
                <a:cs typeface="Arial MT"/>
              </a:rPr>
              <a:t> </a:t>
            </a:r>
            <a:endParaRPr sz="1000" dirty="0">
              <a:latin typeface="Arial MT"/>
              <a:cs typeface="Arial MT"/>
            </a:endParaRPr>
          </a:p>
          <a:p>
            <a:pPr marL="667385">
              <a:lnSpc>
                <a:spcPts val="1190"/>
              </a:lnSpc>
            </a:pPr>
            <a:r>
              <a:rPr sz="1000" dirty="0">
                <a:latin typeface="Arial MT"/>
                <a:cs typeface="Arial MT"/>
              </a:rPr>
              <a:t>800mm</a:t>
            </a:r>
            <a:r>
              <a:rPr sz="1000" spc="55" dirty="0">
                <a:latin typeface="Arial MT"/>
                <a:cs typeface="Arial MT"/>
              </a:rPr>
              <a:t> </a:t>
            </a:r>
            <a:endParaRPr sz="1000" dirty="0">
              <a:latin typeface="Arial MT"/>
              <a:cs typeface="Arial MT"/>
            </a:endParaRPr>
          </a:p>
          <a:p>
            <a:pPr marL="668020">
              <a:lnSpc>
                <a:spcPct val="100000"/>
              </a:lnSpc>
            </a:pPr>
            <a:r>
              <a:rPr sz="1000" spc="-25" dirty="0">
                <a:latin typeface="Arial MT"/>
                <a:cs typeface="Arial MT"/>
              </a:rPr>
              <a:t>1200</a:t>
            </a:r>
            <a:r>
              <a:rPr lang="en-US" sz="1000" spc="-25" dirty="0">
                <a:latin typeface="Arial MT"/>
                <a:cs typeface="Arial MT"/>
              </a:rPr>
              <a:t>mm</a:t>
            </a:r>
            <a:endParaRPr sz="1000" dirty="0">
              <a:latin typeface="Arial MT"/>
              <a:cs typeface="Arial MT"/>
            </a:endParaRPr>
          </a:p>
        </p:txBody>
      </p:sp>
      <p:sp>
        <p:nvSpPr>
          <p:cNvPr id="14" name="object 9">
            <a:extLst>
              <a:ext uri="{FF2B5EF4-FFF2-40B4-BE49-F238E27FC236}">
                <a16:creationId xmlns:a16="http://schemas.microsoft.com/office/drawing/2014/main" id="{475E1B71-916D-F1E4-DF27-35A55984CB6D}"/>
              </a:ext>
            </a:extLst>
          </p:cNvPr>
          <p:cNvSpPr txBox="1"/>
          <p:nvPr/>
        </p:nvSpPr>
        <p:spPr>
          <a:xfrm>
            <a:off x="3146526" y="2135764"/>
            <a:ext cx="2225675" cy="2790508"/>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75"/>
              </a:spcBef>
            </a:pPr>
            <a:endParaRPr sz="1000" dirty="0">
              <a:latin typeface="Times New Roman"/>
              <a:cs typeface="Times New Roman"/>
            </a:endParaRPr>
          </a:p>
          <a:p>
            <a:pPr marL="699135" marR="631190" indent="50800">
              <a:lnSpc>
                <a:spcPct val="100000"/>
              </a:lnSpc>
            </a:pPr>
            <a:r>
              <a:rPr sz="1050" b="1" spc="-50" dirty="0">
                <a:latin typeface="Arial"/>
                <a:cs typeface="Arial"/>
              </a:rPr>
              <a:t>Haven</a:t>
            </a:r>
            <a:r>
              <a:rPr sz="1050" b="1" spc="-40" dirty="0">
                <a:latin typeface="Arial"/>
                <a:cs typeface="Arial"/>
              </a:rPr>
              <a:t> </a:t>
            </a:r>
            <a:r>
              <a:rPr sz="1000" b="1" spc="-10" dirty="0">
                <a:latin typeface="Corbel"/>
                <a:cs typeface="Corbel"/>
              </a:rPr>
              <a:t>(</a:t>
            </a:r>
            <a:r>
              <a:rPr sz="1050" b="1" spc="-10" dirty="0">
                <a:latin typeface="Arial"/>
                <a:cs typeface="Arial"/>
              </a:rPr>
              <a:t>Grey</a:t>
            </a:r>
            <a:r>
              <a:rPr sz="1000" b="1" spc="-10" dirty="0">
                <a:latin typeface="Corbel"/>
                <a:cs typeface="Corbel"/>
              </a:rPr>
              <a:t>)</a:t>
            </a:r>
            <a:r>
              <a:rPr sz="1000" b="1" spc="500" dirty="0">
                <a:latin typeface="Corbel"/>
                <a:cs typeface="Corbel"/>
              </a:rPr>
              <a:t> </a:t>
            </a:r>
            <a:r>
              <a:rPr sz="1000" dirty="0">
                <a:latin typeface="Arial MT"/>
                <a:cs typeface="Arial MT"/>
              </a:rPr>
              <a:t>600mm</a:t>
            </a:r>
            <a:endParaRPr lang="en-US" sz="1000" spc="65" dirty="0">
              <a:latin typeface="Arial MT"/>
              <a:cs typeface="Arial MT"/>
            </a:endParaRPr>
          </a:p>
          <a:p>
            <a:pPr marL="699135" marR="631190" indent="50800">
              <a:lnSpc>
                <a:spcPct val="100000"/>
              </a:lnSpc>
            </a:pPr>
            <a:r>
              <a:rPr sz="1000" dirty="0">
                <a:latin typeface="Arial MT"/>
                <a:cs typeface="Arial MT"/>
              </a:rPr>
              <a:t>800mm</a:t>
            </a:r>
          </a:p>
        </p:txBody>
      </p:sp>
      <p:sp>
        <p:nvSpPr>
          <p:cNvPr id="15" name="object 12">
            <a:extLst>
              <a:ext uri="{FF2B5EF4-FFF2-40B4-BE49-F238E27FC236}">
                <a16:creationId xmlns:a16="http://schemas.microsoft.com/office/drawing/2014/main" id="{0459540D-A399-0001-435C-87FEC271054F}"/>
              </a:ext>
            </a:extLst>
          </p:cNvPr>
          <p:cNvSpPr txBox="1"/>
          <p:nvPr/>
        </p:nvSpPr>
        <p:spPr>
          <a:xfrm>
            <a:off x="5592031" y="2135764"/>
            <a:ext cx="2225675" cy="2790508"/>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75"/>
              </a:spcBef>
            </a:pPr>
            <a:endParaRPr sz="1000" dirty="0">
              <a:latin typeface="Times New Roman"/>
              <a:cs typeface="Times New Roman"/>
            </a:endParaRPr>
          </a:p>
          <a:p>
            <a:pPr marL="248285" marR="167005" indent="270510" algn="ctr">
              <a:lnSpc>
                <a:spcPct val="100000"/>
              </a:lnSpc>
            </a:pPr>
            <a:r>
              <a:rPr sz="1050" b="1" spc="-65" dirty="0">
                <a:latin typeface="Arial"/>
                <a:cs typeface="Arial"/>
              </a:rPr>
              <a:t>Black</a:t>
            </a:r>
            <a:r>
              <a:rPr sz="1050" b="1" spc="-35" dirty="0">
                <a:latin typeface="Arial"/>
                <a:cs typeface="Arial"/>
              </a:rPr>
              <a:t> </a:t>
            </a:r>
            <a:r>
              <a:rPr sz="1000" b="1" spc="-40" dirty="0">
                <a:latin typeface="Corbel"/>
                <a:cs typeface="Corbel"/>
              </a:rPr>
              <a:t>(</a:t>
            </a:r>
            <a:r>
              <a:rPr sz="1050" b="1" spc="-40" dirty="0">
                <a:latin typeface="Arial"/>
                <a:cs typeface="Arial"/>
              </a:rPr>
              <a:t>Slate</a:t>
            </a:r>
            <a:r>
              <a:rPr sz="1050" b="1" spc="-30" dirty="0">
                <a:latin typeface="Arial"/>
                <a:cs typeface="Arial"/>
              </a:rPr>
              <a:t> </a:t>
            </a:r>
            <a:r>
              <a:rPr sz="1050" b="1" spc="-10" dirty="0">
                <a:latin typeface="Arial"/>
                <a:cs typeface="Arial"/>
              </a:rPr>
              <a:t>Charcoal</a:t>
            </a:r>
            <a:r>
              <a:rPr sz="1000" b="1" spc="-10" dirty="0">
                <a:latin typeface="Corbel"/>
                <a:cs typeface="Corbel"/>
              </a:rPr>
              <a:t>)</a:t>
            </a:r>
            <a:r>
              <a:rPr sz="1000" b="1" spc="500" dirty="0">
                <a:latin typeface="Corbel"/>
                <a:cs typeface="Corbel"/>
              </a:rPr>
              <a:t> </a:t>
            </a:r>
            <a:r>
              <a:rPr sz="1000" dirty="0">
                <a:latin typeface="Arial MT"/>
                <a:cs typeface="Arial MT"/>
              </a:rPr>
              <a:t>600mm</a:t>
            </a:r>
            <a:r>
              <a:rPr sz="1000" spc="-15" dirty="0">
                <a:latin typeface="Arial MT"/>
                <a:cs typeface="Arial MT"/>
              </a:rPr>
              <a:t> </a:t>
            </a:r>
            <a:r>
              <a:rPr sz="1000" spc="-20" dirty="0">
                <a:latin typeface="Arial MT"/>
                <a:cs typeface="Arial MT"/>
              </a:rPr>
              <a:t>G/B</a:t>
            </a:r>
            <a:r>
              <a:rPr sz="1000" spc="-10" dirty="0">
                <a:latin typeface="Arial MT"/>
                <a:cs typeface="Arial MT"/>
              </a:rPr>
              <a:t> M/B</a:t>
            </a:r>
            <a:endParaRPr sz="1000" dirty="0">
              <a:latin typeface="Arial MT"/>
              <a:cs typeface="Arial MT"/>
            </a:endParaRPr>
          </a:p>
          <a:p>
            <a:pPr marL="253365" algn="ctr">
              <a:lnSpc>
                <a:spcPts val="1190"/>
              </a:lnSpc>
            </a:pPr>
            <a:r>
              <a:rPr sz="1000" dirty="0">
                <a:latin typeface="Arial MT"/>
                <a:cs typeface="Arial MT"/>
              </a:rPr>
              <a:t>800mm</a:t>
            </a:r>
            <a:r>
              <a:rPr sz="1000" spc="10" dirty="0">
                <a:latin typeface="Arial MT"/>
                <a:cs typeface="Arial MT"/>
              </a:rPr>
              <a:t> </a:t>
            </a:r>
            <a:r>
              <a:rPr sz="1000" spc="-20" dirty="0">
                <a:latin typeface="Arial MT"/>
                <a:cs typeface="Arial MT"/>
              </a:rPr>
              <a:t>G/B</a:t>
            </a:r>
            <a:r>
              <a:rPr sz="1000" spc="15" dirty="0">
                <a:latin typeface="Arial MT"/>
                <a:cs typeface="Arial MT"/>
              </a:rPr>
              <a:t> </a:t>
            </a:r>
            <a:r>
              <a:rPr sz="1000" spc="-10" dirty="0">
                <a:latin typeface="Arial MT"/>
                <a:cs typeface="Arial MT"/>
              </a:rPr>
              <a:t>M/B</a:t>
            </a:r>
            <a:endParaRPr sz="1000" dirty="0">
              <a:latin typeface="Arial MT"/>
              <a:cs typeface="Arial MT"/>
            </a:endParaRPr>
          </a:p>
        </p:txBody>
      </p:sp>
      <p:pic>
        <p:nvPicPr>
          <p:cNvPr id="16" name="object 4">
            <a:extLst>
              <a:ext uri="{FF2B5EF4-FFF2-40B4-BE49-F238E27FC236}">
                <a16:creationId xmlns:a16="http://schemas.microsoft.com/office/drawing/2014/main" id="{8CB683E9-63E7-4BC7-605F-12F9B390FF7D}"/>
              </a:ext>
            </a:extLst>
          </p:cNvPr>
          <p:cNvPicPr/>
          <p:nvPr/>
        </p:nvPicPr>
        <p:blipFill>
          <a:blip r:embed="rId6" cstate="print"/>
          <a:stretch>
            <a:fillRect/>
          </a:stretch>
        </p:blipFill>
        <p:spPr>
          <a:xfrm>
            <a:off x="710861" y="5512721"/>
            <a:ext cx="2162988" cy="1724674"/>
          </a:xfrm>
          <a:prstGeom prst="rect">
            <a:avLst/>
          </a:prstGeom>
        </p:spPr>
      </p:pic>
      <p:pic>
        <p:nvPicPr>
          <p:cNvPr id="17" name="object 6">
            <a:extLst>
              <a:ext uri="{FF2B5EF4-FFF2-40B4-BE49-F238E27FC236}">
                <a16:creationId xmlns:a16="http://schemas.microsoft.com/office/drawing/2014/main" id="{4032C088-CDF0-342C-C048-44C195C28BE4}"/>
              </a:ext>
            </a:extLst>
          </p:cNvPr>
          <p:cNvPicPr/>
          <p:nvPr/>
        </p:nvPicPr>
        <p:blipFill>
          <a:blip r:embed="rId7" cstate="print"/>
          <a:stretch>
            <a:fillRect/>
          </a:stretch>
        </p:blipFill>
        <p:spPr>
          <a:xfrm>
            <a:off x="5541290" y="5515434"/>
            <a:ext cx="2172519" cy="1715146"/>
          </a:xfrm>
          <a:prstGeom prst="rect">
            <a:avLst/>
          </a:prstGeom>
        </p:spPr>
      </p:pic>
      <p:pic>
        <p:nvPicPr>
          <p:cNvPr id="18" name="object 7">
            <a:extLst>
              <a:ext uri="{FF2B5EF4-FFF2-40B4-BE49-F238E27FC236}">
                <a16:creationId xmlns:a16="http://schemas.microsoft.com/office/drawing/2014/main" id="{EA670780-8154-C208-1407-B523B8493BAE}"/>
              </a:ext>
            </a:extLst>
          </p:cNvPr>
          <p:cNvPicPr/>
          <p:nvPr/>
        </p:nvPicPr>
        <p:blipFill>
          <a:blip r:embed="rId8" cstate="print"/>
          <a:stretch>
            <a:fillRect/>
          </a:stretch>
        </p:blipFill>
        <p:spPr>
          <a:xfrm>
            <a:off x="3146526" y="5464684"/>
            <a:ext cx="2124876" cy="1819960"/>
          </a:xfrm>
          <a:prstGeom prst="rect">
            <a:avLst/>
          </a:prstGeom>
        </p:spPr>
      </p:pic>
      <p:sp>
        <p:nvSpPr>
          <p:cNvPr id="19" name="object 10">
            <a:extLst>
              <a:ext uri="{FF2B5EF4-FFF2-40B4-BE49-F238E27FC236}">
                <a16:creationId xmlns:a16="http://schemas.microsoft.com/office/drawing/2014/main" id="{4883ACC2-8BB6-11AA-709E-84ECF83B87F9}"/>
              </a:ext>
            </a:extLst>
          </p:cNvPr>
          <p:cNvSpPr txBox="1"/>
          <p:nvPr/>
        </p:nvSpPr>
        <p:spPr>
          <a:xfrm>
            <a:off x="679867" y="5276013"/>
            <a:ext cx="2225675" cy="2893100"/>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35"/>
              </a:spcBef>
            </a:pPr>
            <a:endParaRPr sz="1000" dirty="0">
              <a:latin typeface="Times New Roman"/>
              <a:cs typeface="Times New Roman"/>
            </a:endParaRPr>
          </a:p>
          <a:p>
            <a:pPr marL="671830" marR="648970" indent="-15240">
              <a:lnSpc>
                <a:spcPct val="100000"/>
              </a:lnSpc>
            </a:pPr>
            <a:r>
              <a:rPr sz="1050" b="1" spc="-55" dirty="0">
                <a:latin typeface="Arial"/>
                <a:cs typeface="Arial"/>
              </a:rPr>
              <a:t>Slate</a:t>
            </a:r>
            <a:r>
              <a:rPr sz="1050" b="1" spc="5" dirty="0">
                <a:latin typeface="Arial"/>
                <a:cs typeface="Arial"/>
              </a:rPr>
              <a:t> </a:t>
            </a:r>
            <a:r>
              <a:rPr sz="1000" b="1" spc="-55" dirty="0">
                <a:latin typeface="Corbel"/>
                <a:cs typeface="Corbel"/>
              </a:rPr>
              <a:t>(</a:t>
            </a:r>
            <a:r>
              <a:rPr sz="1050" b="1" spc="-55" dirty="0">
                <a:latin typeface="Arial"/>
                <a:cs typeface="Arial"/>
              </a:rPr>
              <a:t>Charcoal</a:t>
            </a:r>
            <a:r>
              <a:rPr sz="1000" b="1" spc="-55" dirty="0">
                <a:latin typeface="Corbel"/>
                <a:cs typeface="Corbel"/>
              </a:rPr>
              <a:t>)</a:t>
            </a:r>
            <a:r>
              <a:rPr sz="1000" b="1" spc="500" dirty="0">
                <a:latin typeface="Corbel"/>
                <a:cs typeface="Corbel"/>
              </a:rPr>
              <a:t> </a:t>
            </a:r>
            <a:r>
              <a:rPr sz="1000" dirty="0">
                <a:latin typeface="Arial MT"/>
                <a:cs typeface="Arial MT"/>
              </a:rPr>
              <a:t>600mm</a:t>
            </a:r>
          </a:p>
          <a:p>
            <a:pPr marL="685165">
              <a:lnSpc>
                <a:spcPts val="1190"/>
              </a:lnSpc>
            </a:pPr>
            <a:r>
              <a:rPr sz="1000" dirty="0">
                <a:latin typeface="Arial MT"/>
                <a:cs typeface="Arial MT"/>
              </a:rPr>
              <a:t>800mm</a:t>
            </a:r>
          </a:p>
          <a:p>
            <a:pPr marL="662940">
              <a:lnSpc>
                <a:spcPct val="100000"/>
              </a:lnSpc>
            </a:pPr>
            <a:r>
              <a:rPr sz="1000" spc="-25" dirty="0">
                <a:latin typeface="Arial MT"/>
                <a:cs typeface="Arial MT"/>
              </a:rPr>
              <a:t>1200mm</a:t>
            </a:r>
            <a:endParaRPr sz="1000" dirty="0">
              <a:latin typeface="Arial MT"/>
              <a:cs typeface="Arial MT"/>
            </a:endParaRPr>
          </a:p>
        </p:txBody>
      </p:sp>
      <p:sp>
        <p:nvSpPr>
          <p:cNvPr id="20" name="object 11">
            <a:extLst>
              <a:ext uri="{FF2B5EF4-FFF2-40B4-BE49-F238E27FC236}">
                <a16:creationId xmlns:a16="http://schemas.microsoft.com/office/drawing/2014/main" id="{D8D153EC-AC01-F6E5-1A26-4271C25A3A5E}"/>
              </a:ext>
            </a:extLst>
          </p:cNvPr>
          <p:cNvSpPr txBox="1"/>
          <p:nvPr/>
        </p:nvSpPr>
        <p:spPr>
          <a:xfrm>
            <a:off x="3097432" y="5276013"/>
            <a:ext cx="2225675" cy="2806700"/>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25"/>
              </a:spcBef>
            </a:pPr>
            <a:endParaRPr sz="1000" dirty="0">
              <a:latin typeface="Times New Roman"/>
              <a:cs typeface="Times New Roman"/>
            </a:endParaRPr>
          </a:p>
          <a:p>
            <a:pPr marL="716280" marR="610235" indent="284480">
              <a:lnSpc>
                <a:spcPct val="100000"/>
              </a:lnSpc>
              <a:spcBef>
                <a:spcPts val="5"/>
              </a:spcBef>
            </a:pPr>
            <a:r>
              <a:rPr sz="1050" b="1" spc="-10" dirty="0">
                <a:latin typeface="Arial"/>
                <a:cs typeface="Arial"/>
              </a:rPr>
              <a:t>Shale </a:t>
            </a:r>
            <a:r>
              <a:rPr sz="1000" dirty="0">
                <a:latin typeface="Arial MT"/>
                <a:cs typeface="Arial MT"/>
              </a:rPr>
              <a:t>600mm</a:t>
            </a:r>
          </a:p>
          <a:p>
            <a:pPr marL="735965">
              <a:lnSpc>
                <a:spcPts val="1190"/>
              </a:lnSpc>
            </a:pPr>
            <a:r>
              <a:rPr sz="1000" dirty="0">
                <a:latin typeface="Arial MT"/>
                <a:cs typeface="Arial MT"/>
              </a:rPr>
              <a:t>800mm</a:t>
            </a:r>
          </a:p>
        </p:txBody>
      </p:sp>
      <p:sp>
        <p:nvSpPr>
          <p:cNvPr id="21" name="object 13">
            <a:extLst>
              <a:ext uri="{FF2B5EF4-FFF2-40B4-BE49-F238E27FC236}">
                <a16:creationId xmlns:a16="http://schemas.microsoft.com/office/drawing/2014/main" id="{438B96A2-ADC4-1D09-FE5E-0BA88743E26E}"/>
              </a:ext>
            </a:extLst>
          </p:cNvPr>
          <p:cNvSpPr txBox="1"/>
          <p:nvPr/>
        </p:nvSpPr>
        <p:spPr>
          <a:xfrm>
            <a:off x="5516693" y="5276013"/>
            <a:ext cx="2225675" cy="2705869"/>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25"/>
              </a:spcBef>
            </a:pPr>
            <a:endParaRPr sz="1000" dirty="0">
              <a:latin typeface="Times New Roman"/>
              <a:cs typeface="Times New Roman"/>
            </a:endParaRPr>
          </a:p>
          <a:p>
            <a:pPr marR="74295" algn="ctr">
              <a:lnSpc>
                <a:spcPts val="1255"/>
              </a:lnSpc>
              <a:spcBef>
                <a:spcPts val="5"/>
              </a:spcBef>
            </a:pPr>
            <a:r>
              <a:rPr sz="1050" b="1" spc="-65" dirty="0">
                <a:latin typeface="Arial"/>
                <a:cs typeface="Arial"/>
              </a:rPr>
              <a:t>Black</a:t>
            </a:r>
            <a:r>
              <a:rPr sz="1050" b="1" spc="-35" dirty="0">
                <a:latin typeface="Arial"/>
                <a:cs typeface="Arial"/>
              </a:rPr>
              <a:t> </a:t>
            </a:r>
            <a:r>
              <a:rPr sz="1050" b="1" spc="-10" dirty="0">
                <a:latin typeface="Arial"/>
                <a:cs typeface="Arial"/>
              </a:rPr>
              <a:t>Brookhill</a:t>
            </a:r>
            <a:endParaRPr sz="1050" dirty="0">
              <a:latin typeface="Arial"/>
              <a:cs typeface="Arial"/>
            </a:endParaRPr>
          </a:p>
          <a:p>
            <a:pPr marR="41275" algn="ctr">
              <a:lnSpc>
                <a:spcPts val="1195"/>
              </a:lnSpc>
            </a:pPr>
            <a:r>
              <a:rPr sz="1000" dirty="0">
                <a:latin typeface="Arial MT"/>
                <a:cs typeface="Arial MT"/>
              </a:rPr>
              <a:t>600mm</a:t>
            </a:r>
            <a:r>
              <a:rPr sz="1000" spc="5" dirty="0">
                <a:latin typeface="Arial MT"/>
                <a:cs typeface="Arial MT"/>
              </a:rPr>
              <a:t> </a:t>
            </a:r>
            <a:r>
              <a:rPr sz="1000" spc="-20" dirty="0">
                <a:latin typeface="Arial MT"/>
                <a:cs typeface="Arial MT"/>
              </a:rPr>
              <a:t>G/B</a:t>
            </a:r>
            <a:r>
              <a:rPr sz="1000" spc="10" dirty="0">
                <a:latin typeface="Arial MT"/>
                <a:cs typeface="Arial MT"/>
              </a:rPr>
              <a:t> </a:t>
            </a:r>
            <a:r>
              <a:rPr sz="1000" spc="-10" dirty="0">
                <a:latin typeface="Arial MT"/>
                <a:cs typeface="Arial MT"/>
              </a:rPr>
              <a:t>M/B</a:t>
            </a:r>
            <a:endParaRPr sz="1000" dirty="0">
              <a:latin typeface="Arial MT"/>
              <a:cs typeface="Arial MT"/>
            </a:endParaRPr>
          </a:p>
          <a:p>
            <a:pPr marR="41275" algn="ctr">
              <a:lnSpc>
                <a:spcPct val="100000"/>
              </a:lnSpc>
            </a:pPr>
            <a:r>
              <a:rPr sz="1000" dirty="0">
                <a:latin typeface="Arial MT"/>
                <a:cs typeface="Arial MT"/>
              </a:rPr>
              <a:t>800mm</a:t>
            </a:r>
            <a:r>
              <a:rPr sz="1000" spc="-10" dirty="0">
                <a:latin typeface="Arial MT"/>
                <a:cs typeface="Arial MT"/>
              </a:rPr>
              <a:t> </a:t>
            </a:r>
            <a:r>
              <a:rPr sz="1000" spc="-20" dirty="0">
                <a:latin typeface="Arial MT"/>
                <a:cs typeface="Arial MT"/>
              </a:rPr>
              <a:t>G/B</a:t>
            </a:r>
            <a:r>
              <a:rPr sz="1000" spc="-5" dirty="0">
                <a:latin typeface="Arial MT"/>
                <a:cs typeface="Arial MT"/>
              </a:rPr>
              <a:t> </a:t>
            </a:r>
            <a:r>
              <a:rPr sz="1000" spc="-10" dirty="0">
                <a:latin typeface="Arial MT"/>
                <a:cs typeface="Arial MT"/>
              </a:rPr>
              <a:t>M/B</a:t>
            </a:r>
            <a:endParaRPr sz="1000" dirty="0">
              <a:latin typeface="Arial MT"/>
              <a:cs typeface="Arial MT"/>
            </a:endParaRPr>
          </a:p>
        </p:txBody>
      </p:sp>
    </p:spTree>
    <p:extLst>
      <p:ext uri="{BB962C8B-B14F-4D97-AF65-F5344CB8AC3E}">
        <p14:creationId xmlns:p14="http://schemas.microsoft.com/office/powerpoint/2010/main" val="4142048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1E2DB-B440-949D-A426-CAC970986B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35C173-8733-E6AF-E13A-C7758E2A70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 y="228600"/>
            <a:ext cx="1371600" cy="1303679"/>
          </a:xfrm>
          <a:prstGeom prst="rect">
            <a:avLst/>
          </a:prstGeom>
        </p:spPr>
      </p:pic>
      <p:pic>
        <p:nvPicPr>
          <p:cNvPr id="4" name="object 3">
            <a:extLst>
              <a:ext uri="{FF2B5EF4-FFF2-40B4-BE49-F238E27FC236}">
                <a16:creationId xmlns:a16="http://schemas.microsoft.com/office/drawing/2014/main" id="{7C171BD7-294D-EACA-F4E2-862C20DF0F07}"/>
              </a:ext>
            </a:extLst>
          </p:cNvPr>
          <p:cNvPicPr/>
          <p:nvPr/>
        </p:nvPicPr>
        <p:blipFill>
          <a:blip r:embed="rId3" cstate="print"/>
          <a:stretch>
            <a:fillRect/>
          </a:stretch>
        </p:blipFill>
        <p:spPr>
          <a:xfrm>
            <a:off x="6134893" y="3886410"/>
            <a:ext cx="1019558" cy="1238716"/>
          </a:xfrm>
          <a:prstGeom prst="rect">
            <a:avLst/>
          </a:prstGeom>
        </p:spPr>
      </p:pic>
      <p:sp>
        <p:nvSpPr>
          <p:cNvPr id="5" name="object 4">
            <a:extLst>
              <a:ext uri="{FF2B5EF4-FFF2-40B4-BE49-F238E27FC236}">
                <a16:creationId xmlns:a16="http://schemas.microsoft.com/office/drawing/2014/main" id="{92038E7C-C026-6B75-409A-A296DADC8EC6}"/>
              </a:ext>
            </a:extLst>
          </p:cNvPr>
          <p:cNvSpPr txBox="1"/>
          <p:nvPr/>
        </p:nvSpPr>
        <p:spPr>
          <a:xfrm>
            <a:off x="5544495" y="3886410"/>
            <a:ext cx="2192020" cy="1559401"/>
          </a:xfrm>
          <a:prstGeom prst="rect">
            <a:avLst/>
          </a:prstGeom>
          <a:ln w="1901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0"/>
              </a:spcBef>
            </a:pPr>
            <a:endParaRPr sz="1000" dirty="0">
              <a:latin typeface="Times New Roman"/>
              <a:cs typeface="Times New Roman"/>
            </a:endParaRPr>
          </a:p>
          <a:p>
            <a:pPr marL="570230" marR="532130" indent="-33020" algn="ctr">
              <a:lnSpc>
                <a:spcPct val="100000"/>
              </a:lnSpc>
              <a:spcBef>
                <a:spcPts val="5"/>
              </a:spcBef>
            </a:pPr>
            <a:r>
              <a:rPr sz="1050" b="1" spc="-10" dirty="0" err="1">
                <a:solidFill>
                  <a:srgbClr val="2F2E2D"/>
                </a:solidFill>
                <a:latin typeface="Arial"/>
                <a:cs typeface="Arial"/>
              </a:rPr>
              <a:t>Civik</a:t>
            </a:r>
            <a:r>
              <a:rPr sz="1050" b="1" spc="-10" dirty="0">
                <a:solidFill>
                  <a:srgbClr val="2F2E2D"/>
                </a:solidFill>
                <a:latin typeface="Arial"/>
                <a:cs typeface="Arial"/>
              </a:rPr>
              <a:t> </a:t>
            </a:r>
            <a:r>
              <a:rPr sz="1000" spc="-10" dirty="0">
                <a:solidFill>
                  <a:srgbClr val="2F2E2D"/>
                </a:solidFill>
                <a:latin typeface="Arial MT"/>
                <a:cs typeface="Arial MT"/>
              </a:rPr>
              <a:t>L400XW400XH150</a:t>
            </a:r>
            <a:endParaRPr sz="1000" dirty="0">
              <a:latin typeface="Arial MT"/>
              <a:cs typeface="Arial MT"/>
            </a:endParaRPr>
          </a:p>
        </p:txBody>
      </p:sp>
      <p:sp>
        <p:nvSpPr>
          <p:cNvPr id="6" name="object 5">
            <a:extLst>
              <a:ext uri="{FF2B5EF4-FFF2-40B4-BE49-F238E27FC236}">
                <a16:creationId xmlns:a16="http://schemas.microsoft.com/office/drawing/2014/main" id="{7D5B9F01-EAA6-3674-F4C4-E3FD30D9E05D}"/>
              </a:ext>
            </a:extLst>
          </p:cNvPr>
          <p:cNvSpPr txBox="1"/>
          <p:nvPr/>
        </p:nvSpPr>
        <p:spPr>
          <a:xfrm>
            <a:off x="5539314" y="5692380"/>
            <a:ext cx="2201545" cy="1559401"/>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10"/>
              </a:spcBef>
            </a:pPr>
            <a:endParaRPr sz="1000" dirty="0">
              <a:latin typeface="Times New Roman"/>
              <a:cs typeface="Times New Roman"/>
            </a:endParaRPr>
          </a:p>
          <a:p>
            <a:pPr marL="561340" marR="584200" indent="33020" algn="ctr">
              <a:lnSpc>
                <a:spcPct val="100000"/>
              </a:lnSpc>
            </a:pPr>
            <a:r>
              <a:rPr sz="1050" b="1" spc="-25" dirty="0">
                <a:solidFill>
                  <a:srgbClr val="2F2E2D"/>
                </a:solidFill>
                <a:latin typeface="Arial"/>
                <a:cs typeface="Arial"/>
              </a:rPr>
              <a:t>Neo </a:t>
            </a:r>
            <a:r>
              <a:rPr sz="1000" spc="-30" dirty="0">
                <a:solidFill>
                  <a:srgbClr val="2F2E2D"/>
                </a:solidFill>
                <a:latin typeface="Arial MT"/>
                <a:cs typeface="Arial MT"/>
              </a:rPr>
              <a:t>L475XW435XH170</a:t>
            </a:r>
            <a:endParaRPr sz="1000" dirty="0">
              <a:latin typeface="Arial MT"/>
              <a:cs typeface="Arial MT"/>
            </a:endParaRPr>
          </a:p>
        </p:txBody>
      </p:sp>
      <p:pic>
        <p:nvPicPr>
          <p:cNvPr id="7" name="object 6">
            <a:extLst>
              <a:ext uri="{FF2B5EF4-FFF2-40B4-BE49-F238E27FC236}">
                <a16:creationId xmlns:a16="http://schemas.microsoft.com/office/drawing/2014/main" id="{BCD7F0AA-8483-0759-77D9-02D57D9A98D7}"/>
              </a:ext>
            </a:extLst>
          </p:cNvPr>
          <p:cNvPicPr/>
          <p:nvPr/>
        </p:nvPicPr>
        <p:blipFill>
          <a:blip r:embed="rId4" cstate="print"/>
          <a:stretch>
            <a:fillRect/>
          </a:stretch>
        </p:blipFill>
        <p:spPr>
          <a:xfrm>
            <a:off x="5996209" y="5700061"/>
            <a:ext cx="1381646" cy="1229188"/>
          </a:xfrm>
          <a:prstGeom prst="rect">
            <a:avLst/>
          </a:prstGeom>
        </p:spPr>
      </p:pic>
      <p:pic>
        <p:nvPicPr>
          <p:cNvPr id="8" name="object 7">
            <a:extLst>
              <a:ext uri="{FF2B5EF4-FFF2-40B4-BE49-F238E27FC236}">
                <a16:creationId xmlns:a16="http://schemas.microsoft.com/office/drawing/2014/main" id="{56CBAF2A-CF23-1896-5DFF-5855F0275875}"/>
              </a:ext>
            </a:extLst>
          </p:cNvPr>
          <p:cNvPicPr/>
          <p:nvPr/>
        </p:nvPicPr>
        <p:blipFill>
          <a:blip r:embed="rId5" cstate="print"/>
          <a:stretch>
            <a:fillRect/>
          </a:stretch>
        </p:blipFill>
        <p:spPr>
          <a:xfrm>
            <a:off x="1163581" y="3878089"/>
            <a:ext cx="1448345" cy="1219660"/>
          </a:xfrm>
          <a:prstGeom prst="rect">
            <a:avLst/>
          </a:prstGeom>
        </p:spPr>
      </p:pic>
      <p:sp>
        <p:nvSpPr>
          <p:cNvPr id="12" name="object 8">
            <a:extLst>
              <a:ext uri="{FF2B5EF4-FFF2-40B4-BE49-F238E27FC236}">
                <a16:creationId xmlns:a16="http://schemas.microsoft.com/office/drawing/2014/main" id="{0E0B2D2B-DCA1-DB2A-8B01-E7F8380A4462}"/>
              </a:ext>
            </a:extLst>
          </p:cNvPr>
          <p:cNvSpPr txBox="1"/>
          <p:nvPr/>
        </p:nvSpPr>
        <p:spPr>
          <a:xfrm>
            <a:off x="681457" y="3878089"/>
            <a:ext cx="2226945" cy="1572225"/>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55"/>
              </a:spcBef>
            </a:pPr>
            <a:endParaRPr sz="1000" dirty="0">
              <a:latin typeface="Times New Roman"/>
              <a:cs typeface="Times New Roman"/>
            </a:endParaRPr>
          </a:p>
          <a:p>
            <a:pPr marL="579755" marR="571500" indent="-33020" algn="ctr">
              <a:lnSpc>
                <a:spcPct val="100000"/>
              </a:lnSpc>
              <a:spcBef>
                <a:spcPts val="5"/>
              </a:spcBef>
            </a:pPr>
            <a:r>
              <a:rPr sz="1050" b="1" spc="-10" dirty="0">
                <a:solidFill>
                  <a:srgbClr val="2F2E2D"/>
                </a:solidFill>
                <a:latin typeface="Arial"/>
                <a:cs typeface="Arial"/>
              </a:rPr>
              <a:t>Candy </a:t>
            </a:r>
            <a:r>
              <a:rPr sz="1000" spc="-10" dirty="0">
                <a:solidFill>
                  <a:srgbClr val="2F2E2D"/>
                </a:solidFill>
                <a:latin typeface="Arial MT"/>
                <a:cs typeface="Arial MT"/>
              </a:rPr>
              <a:t>L345XW300XH130</a:t>
            </a:r>
            <a:endParaRPr sz="1000" dirty="0">
              <a:latin typeface="Arial MT"/>
              <a:cs typeface="Arial MT"/>
            </a:endParaRPr>
          </a:p>
        </p:txBody>
      </p:sp>
      <p:pic>
        <p:nvPicPr>
          <p:cNvPr id="13" name="object 9">
            <a:extLst>
              <a:ext uri="{FF2B5EF4-FFF2-40B4-BE49-F238E27FC236}">
                <a16:creationId xmlns:a16="http://schemas.microsoft.com/office/drawing/2014/main" id="{479A2C76-08E6-DC7F-EDAC-203AE588B3A1}"/>
              </a:ext>
            </a:extLst>
          </p:cNvPr>
          <p:cNvPicPr/>
          <p:nvPr/>
        </p:nvPicPr>
        <p:blipFill>
          <a:blip r:embed="rId6" cstate="print"/>
          <a:stretch>
            <a:fillRect/>
          </a:stretch>
        </p:blipFill>
        <p:spPr>
          <a:xfrm>
            <a:off x="3672139" y="3953100"/>
            <a:ext cx="1238716" cy="1105317"/>
          </a:xfrm>
          <a:prstGeom prst="rect">
            <a:avLst/>
          </a:prstGeom>
        </p:spPr>
      </p:pic>
      <p:sp>
        <p:nvSpPr>
          <p:cNvPr id="22" name="object 10">
            <a:extLst>
              <a:ext uri="{FF2B5EF4-FFF2-40B4-BE49-F238E27FC236}">
                <a16:creationId xmlns:a16="http://schemas.microsoft.com/office/drawing/2014/main" id="{6DE33DD2-2313-631B-2BBD-A86E1CC415E5}"/>
              </a:ext>
            </a:extLst>
          </p:cNvPr>
          <p:cNvSpPr txBox="1"/>
          <p:nvPr/>
        </p:nvSpPr>
        <p:spPr>
          <a:xfrm>
            <a:off x="3118793" y="3886410"/>
            <a:ext cx="2201545" cy="1559401"/>
          </a:xfrm>
          <a:prstGeom prst="rect">
            <a:avLst/>
          </a:prstGeom>
          <a:ln w="19021">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0"/>
              </a:spcBef>
            </a:pPr>
            <a:endParaRPr sz="1000" dirty="0">
              <a:latin typeface="Times New Roman"/>
              <a:cs typeface="Times New Roman"/>
            </a:endParaRPr>
          </a:p>
          <a:p>
            <a:pPr marL="572135" marR="556895" algn="ctr">
              <a:lnSpc>
                <a:spcPct val="100000"/>
              </a:lnSpc>
              <a:spcBef>
                <a:spcPts val="5"/>
              </a:spcBef>
            </a:pPr>
            <a:r>
              <a:rPr sz="1050" b="1" spc="-20" dirty="0">
                <a:solidFill>
                  <a:srgbClr val="2F2E2D"/>
                </a:solidFill>
                <a:latin typeface="Arial"/>
                <a:cs typeface="Arial"/>
              </a:rPr>
              <a:t>Lara </a:t>
            </a:r>
            <a:r>
              <a:rPr sz="1000" spc="-20" dirty="0">
                <a:solidFill>
                  <a:srgbClr val="2F2E2D"/>
                </a:solidFill>
                <a:latin typeface="Arial MT"/>
                <a:cs typeface="Arial MT"/>
              </a:rPr>
              <a:t>L325XW270XH125</a:t>
            </a:r>
            <a:endParaRPr sz="1000" dirty="0">
              <a:latin typeface="Arial MT"/>
              <a:cs typeface="Arial MT"/>
            </a:endParaRPr>
          </a:p>
        </p:txBody>
      </p:sp>
      <p:pic>
        <p:nvPicPr>
          <p:cNvPr id="23" name="object 11">
            <a:extLst>
              <a:ext uri="{FF2B5EF4-FFF2-40B4-BE49-F238E27FC236}">
                <a16:creationId xmlns:a16="http://schemas.microsoft.com/office/drawing/2014/main" id="{D99C830C-06FC-1C30-A109-208513F8DFED}"/>
              </a:ext>
            </a:extLst>
          </p:cNvPr>
          <p:cNvPicPr/>
          <p:nvPr/>
        </p:nvPicPr>
        <p:blipFill>
          <a:blip r:embed="rId7" cstate="print"/>
          <a:stretch>
            <a:fillRect/>
          </a:stretch>
        </p:blipFill>
        <p:spPr>
          <a:xfrm>
            <a:off x="3435206" y="7535780"/>
            <a:ext cx="1610331" cy="1219660"/>
          </a:xfrm>
          <a:prstGeom prst="rect">
            <a:avLst/>
          </a:prstGeom>
        </p:spPr>
      </p:pic>
      <p:sp>
        <p:nvSpPr>
          <p:cNvPr id="24" name="object 12">
            <a:extLst>
              <a:ext uri="{FF2B5EF4-FFF2-40B4-BE49-F238E27FC236}">
                <a16:creationId xmlns:a16="http://schemas.microsoft.com/office/drawing/2014/main" id="{EF83A8B3-08E4-5F2C-BD36-D9EDC9CA1679}"/>
              </a:ext>
            </a:extLst>
          </p:cNvPr>
          <p:cNvSpPr txBox="1"/>
          <p:nvPr/>
        </p:nvSpPr>
        <p:spPr>
          <a:xfrm>
            <a:off x="3118824" y="7515054"/>
            <a:ext cx="2192020" cy="1572225"/>
          </a:xfrm>
          <a:prstGeom prst="rect">
            <a:avLst/>
          </a:prstGeom>
          <a:ln w="19048">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95"/>
              </a:spcBef>
            </a:pPr>
            <a:endParaRPr sz="1000" dirty="0">
              <a:latin typeface="Times New Roman"/>
              <a:cs typeface="Times New Roman"/>
            </a:endParaRPr>
          </a:p>
          <a:p>
            <a:pPr marL="561975" marR="553720" indent="-33020" algn="ctr">
              <a:lnSpc>
                <a:spcPct val="100000"/>
              </a:lnSpc>
              <a:spcBef>
                <a:spcPts val="5"/>
              </a:spcBef>
            </a:pPr>
            <a:r>
              <a:rPr sz="1050" b="1" spc="-20" dirty="0">
                <a:solidFill>
                  <a:srgbClr val="2F2E2D"/>
                </a:solidFill>
                <a:latin typeface="Arial"/>
                <a:cs typeface="Arial"/>
              </a:rPr>
              <a:t>Cuba </a:t>
            </a:r>
            <a:r>
              <a:rPr sz="1000" spc="-10" dirty="0">
                <a:solidFill>
                  <a:srgbClr val="2F2E2D"/>
                </a:solidFill>
                <a:latin typeface="Arial MT"/>
                <a:cs typeface="Arial MT"/>
              </a:rPr>
              <a:t>L345XW300XH130</a:t>
            </a:r>
            <a:endParaRPr sz="1000" dirty="0">
              <a:latin typeface="Arial MT"/>
              <a:cs typeface="Arial MT"/>
            </a:endParaRPr>
          </a:p>
        </p:txBody>
      </p:sp>
      <p:pic>
        <p:nvPicPr>
          <p:cNvPr id="25" name="object 13">
            <a:extLst>
              <a:ext uri="{FF2B5EF4-FFF2-40B4-BE49-F238E27FC236}">
                <a16:creationId xmlns:a16="http://schemas.microsoft.com/office/drawing/2014/main" id="{11019218-17FC-606C-AF61-6CF4F4FCFD7A}"/>
              </a:ext>
            </a:extLst>
          </p:cNvPr>
          <p:cNvPicPr/>
          <p:nvPr/>
        </p:nvPicPr>
        <p:blipFill>
          <a:blip r:embed="rId8" cstate="print"/>
          <a:stretch>
            <a:fillRect/>
          </a:stretch>
        </p:blipFill>
        <p:spPr>
          <a:xfrm>
            <a:off x="5961370" y="2098261"/>
            <a:ext cx="1343530" cy="1172016"/>
          </a:xfrm>
          <a:prstGeom prst="rect">
            <a:avLst/>
          </a:prstGeom>
        </p:spPr>
      </p:pic>
      <p:sp>
        <p:nvSpPr>
          <p:cNvPr id="26" name="object 14">
            <a:extLst>
              <a:ext uri="{FF2B5EF4-FFF2-40B4-BE49-F238E27FC236}">
                <a16:creationId xmlns:a16="http://schemas.microsoft.com/office/drawing/2014/main" id="{98B057A0-A7D6-AB30-2203-E1BF2193D441}"/>
              </a:ext>
            </a:extLst>
          </p:cNvPr>
          <p:cNvSpPr txBox="1"/>
          <p:nvPr/>
        </p:nvSpPr>
        <p:spPr>
          <a:xfrm>
            <a:off x="5533401" y="2057400"/>
            <a:ext cx="2207260" cy="1572225"/>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85"/>
              </a:spcBef>
            </a:pPr>
            <a:endParaRPr sz="1000" dirty="0">
              <a:latin typeface="Times New Roman"/>
              <a:cs typeface="Times New Roman"/>
            </a:endParaRPr>
          </a:p>
          <a:p>
            <a:pPr marL="612140" marR="637540" indent="32384" algn="ctr">
              <a:lnSpc>
                <a:spcPct val="100000"/>
              </a:lnSpc>
              <a:spcBef>
                <a:spcPts val="5"/>
              </a:spcBef>
            </a:pPr>
            <a:r>
              <a:rPr sz="1050" b="1" spc="-10" dirty="0">
                <a:solidFill>
                  <a:srgbClr val="2F2E2D"/>
                </a:solidFill>
                <a:latin typeface="Arial"/>
                <a:cs typeface="Arial"/>
              </a:rPr>
              <a:t>Cornia </a:t>
            </a:r>
            <a:r>
              <a:rPr sz="1000" spc="-20" dirty="0">
                <a:solidFill>
                  <a:srgbClr val="2F2E2D"/>
                </a:solidFill>
                <a:latin typeface="Arial MT"/>
                <a:cs typeface="Arial MT"/>
              </a:rPr>
              <a:t>L525xW440xH14</a:t>
            </a:r>
            <a:endParaRPr sz="1000" dirty="0">
              <a:latin typeface="Arial MT"/>
              <a:cs typeface="Arial MT"/>
            </a:endParaRPr>
          </a:p>
        </p:txBody>
      </p:sp>
      <p:pic>
        <p:nvPicPr>
          <p:cNvPr id="27" name="object 15">
            <a:extLst>
              <a:ext uri="{FF2B5EF4-FFF2-40B4-BE49-F238E27FC236}">
                <a16:creationId xmlns:a16="http://schemas.microsoft.com/office/drawing/2014/main" id="{BAEBFE50-555E-22AA-D2CF-9B2CDBBF360B}"/>
              </a:ext>
            </a:extLst>
          </p:cNvPr>
          <p:cNvPicPr/>
          <p:nvPr/>
        </p:nvPicPr>
        <p:blipFill>
          <a:blip r:embed="rId9" cstate="print"/>
          <a:stretch>
            <a:fillRect/>
          </a:stretch>
        </p:blipFill>
        <p:spPr>
          <a:xfrm>
            <a:off x="1323113" y="5727310"/>
            <a:ext cx="1105317" cy="1238716"/>
          </a:xfrm>
          <a:prstGeom prst="rect">
            <a:avLst/>
          </a:prstGeom>
        </p:spPr>
      </p:pic>
      <p:sp>
        <p:nvSpPr>
          <p:cNvPr id="28" name="object 16">
            <a:extLst>
              <a:ext uri="{FF2B5EF4-FFF2-40B4-BE49-F238E27FC236}">
                <a16:creationId xmlns:a16="http://schemas.microsoft.com/office/drawing/2014/main" id="{34AC26F5-02D2-BB14-7602-35BFEA1FC157}"/>
              </a:ext>
            </a:extLst>
          </p:cNvPr>
          <p:cNvSpPr txBox="1"/>
          <p:nvPr/>
        </p:nvSpPr>
        <p:spPr>
          <a:xfrm>
            <a:off x="681460" y="5699635"/>
            <a:ext cx="2224405" cy="1559401"/>
          </a:xfrm>
          <a:prstGeom prst="rect">
            <a:avLst/>
          </a:prstGeom>
          <a:ln w="19033">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40"/>
              </a:spcBef>
            </a:pPr>
            <a:endParaRPr sz="1000" dirty="0">
              <a:latin typeface="Times New Roman"/>
              <a:cs typeface="Times New Roman"/>
            </a:endParaRPr>
          </a:p>
          <a:p>
            <a:pPr marL="588645" marR="545465" indent="-33020" algn="ctr">
              <a:lnSpc>
                <a:spcPct val="100000"/>
              </a:lnSpc>
            </a:pPr>
            <a:r>
              <a:rPr sz="1050" b="1" spc="-10" dirty="0">
                <a:solidFill>
                  <a:srgbClr val="2F2E2D"/>
                </a:solidFill>
                <a:latin typeface="Arial"/>
                <a:cs typeface="Arial"/>
              </a:rPr>
              <a:t>Sigma </a:t>
            </a:r>
            <a:r>
              <a:rPr sz="1000" spc="-10" dirty="0">
                <a:solidFill>
                  <a:srgbClr val="2F2E2D"/>
                </a:solidFill>
                <a:latin typeface="Arial MT"/>
                <a:cs typeface="Arial MT"/>
              </a:rPr>
              <a:t>L400XW400XH160</a:t>
            </a:r>
            <a:endParaRPr sz="1000" dirty="0">
              <a:latin typeface="Arial MT"/>
              <a:cs typeface="Arial MT"/>
            </a:endParaRPr>
          </a:p>
        </p:txBody>
      </p:sp>
      <p:pic>
        <p:nvPicPr>
          <p:cNvPr id="29" name="object 17">
            <a:extLst>
              <a:ext uri="{FF2B5EF4-FFF2-40B4-BE49-F238E27FC236}">
                <a16:creationId xmlns:a16="http://schemas.microsoft.com/office/drawing/2014/main" id="{ACD687D1-8F40-C1DC-38D8-A492929A20D6}"/>
              </a:ext>
            </a:extLst>
          </p:cNvPr>
          <p:cNvPicPr/>
          <p:nvPr/>
        </p:nvPicPr>
        <p:blipFill>
          <a:blip r:embed="rId10" cstate="print"/>
          <a:stretch>
            <a:fillRect/>
          </a:stretch>
        </p:blipFill>
        <p:spPr>
          <a:xfrm>
            <a:off x="3483102" y="5781016"/>
            <a:ext cx="1553160" cy="1172016"/>
          </a:xfrm>
          <a:prstGeom prst="rect">
            <a:avLst/>
          </a:prstGeom>
        </p:spPr>
      </p:pic>
      <p:sp>
        <p:nvSpPr>
          <p:cNvPr id="30" name="object 18">
            <a:extLst>
              <a:ext uri="{FF2B5EF4-FFF2-40B4-BE49-F238E27FC236}">
                <a16:creationId xmlns:a16="http://schemas.microsoft.com/office/drawing/2014/main" id="{DF8A0D8E-CFF3-3886-871E-D5785096B295}"/>
              </a:ext>
            </a:extLst>
          </p:cNvPr>
          <p:cNvSpPr txBox="1"/>
          <p:nvPr/>
        </p:nvSpPr>
        <p:spPr>
          <a:xfrm>
            <a:off x="3118824" y="5695276"/>
            <a:ext cx="2192020" cy="1572225"/>
          </a:xfrm>
          <a:prstGeom prst="rect">
            <a:avLst/>
          </a:prstGeom>
          <a:ln w="19048">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75"/>
              </a:spcBef>
            </a:pPr>
            <a:endParaRPr sz="1000" dirty="0">
              <a:latin typeface="Times New Roman"/>
              <a:cs typeface="Times New Roman"/>
            </a:endParaRPr>
          </a:p>
          <a:p>
            <a:pPr marL="547370" marR="535305" algn="ctr">
              <a:lnSpc>
                <a:spcPct val="100000"/>
              </a:lnSpc>
            </a:pPr>
            <a:r>
              <a:rPr sz="1050" b="1" spc="-10" dirty="0">
                <a:solidFill>
                  <a:srgbClr val="2F2E2D"/>
                </a:solidFill>
                <a:latin typeface="Arial"/>
                <a:cs typeface="Arial"/>
              </a:rPr>
              <a:t>Citizen </a:t>
            </a:r>
            <a:r>
              <a:rPr sz="1000" spc="-10" dirty="0">
                <a:solidFill>
                  <a:srgbClr val="2F2E2D"/>
                </a:solidFill>
                <a:latin typeface="Arial MT"/>
                <a:cs typeface="Arial MT"/>
              </a:rPr>
              <a:t>L495XW360XH360</a:t>
            </a:r>
            <a:endParaRPr sz="1000" dirty="0">
              <a:latin typeface="Arial MT"/>
              <a:cs typeface="Arial MT"/>
            </a:endParaRPr>
          </a:p>
        </p:txBody>
      </p:sp>
      <p:pic>
        <p:nvPicPr>
          <p:cNvPr id="31" name="object 19">
            <a:extLst>
              <a:ext uri="{FF2B5EF4-FFF2-40B4-BE49-F238E27FC236}">
                <a16:creationId xmlns:a16="http://schemas.microsoft.com/office/drawing/2014/main" id="{420DD70A-A205-2BB7-DF0E-503EF078EDFA}"/>
              </a:ext>
            </a:extLst>
          </p:cNvPr>
          <p:cNvPicPr/>
          <p:nvPr/>
        </p:nvPicPr>
        <p:blipFill>
          <a:blip r:embed="rId11" cstate="print"/>
          <a:stretch>
            <a:fillRect/>
          </a:stretch>
        </p:blipFill>
        <p:spPr>
          <a:xfrm>
            <a:off x="1136450" y="7549774"/>
            <a:ext cx="1391174" cy="1181541"/>
          </a:xfrm>
          <a:prstGeom prst="rect">
            <a:avLst/>
          </a:prstGeom>
        </p:spPr>
      </p:pic>
      <p:sp>
        <p:nvSpPr>
          <p:cNvPr id="32" name="object 20">
            <a:extLst>
              <a:ext uri="{FF2B5EF4-FFF2-40B4-BE49-F238E27FC236}">
                <a16:creationId xmlns:a16="http://schemas.microsoft.com/office/drawing/2014/main" id="{9D960CAF-E421-8F84-B3D2-6F321229CECD}"/>
              </a:ext>
            </a:extLst>
          </p:cNvPr>
          <p:cNvSpPr txBox="1"/>
          <p:nvPr/>
        </p:nvSpPr>
        <p:spPr>
          <a:xfrm>
            <a:off x="681488" y="7515054"/>
            <a:ext cx="2221865" cy="1572225"/>
          </a:xfrm>
          <a:prstGeom prst="rect">
            <a:avLst/>
          </a:prstGeom>
          <a:ln w="1901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55"/>
              </a:spcBef>
            </a:pPr>
            <a:endParaRPr sz="1000" dirty="0">
              <a:latin typeface="Times New Roman"/>
              <a:cs typeface="Times New Roman"/>
            </a:endParaRPr>
          </a:p>
          <a:p>
            <a:pPr marL="599440" marR="553720" indent="-33020" algn="ctr">
              <a:lnSpc>
                <a:spcPct val="100000"/>
              </a:lnSpc>
            </a:pPr>
            <a:r>
              <a:rPr sz="1050" b="1" spc="-10" dirty="0">
                <a:solidFill>
                  <a:srgbClr val="2F2E2D"/>
                </a:solidFill>
                <a:latin typeface="Arial"/>
                <a:cs typeface="Arial"/>
              </a:rPr>
              <a:t>Cubic </a:t>
            </a:r>
            <a:r>
              <a:rPr sz="1000" spc="-20" dirty="0">
                <a:solidFill>
                  <a:srgbClr val="2F2E2D"/>
                </a:solidFill>
                <a:latin typeface="Arial MT"/>
                <a:cs typeface="Arial MT"/>
              </a:rPr>
              <a:t>L430XW335XH130</a:t>
            </a:r>
            <a:endParaRPr sz="1000" dirty="0">
              <a:latin typeface="Arial MT"/>
              <a:cs typeface="Arial MT"/>
            </a:endParaRPr>
          </a:p>
        </p:txBody>
      </p:sp>
      <p:pic>
        <p:nvPicPr>
          <p:cNvPr id="33" name="object 21">
            <a:extLst>
              <a:ext uri="{FF2B5EF4-FFF2-40B4-BE49-F238E27FC236}">
                <a16:creationId xmlns:a16="http://schemas.microsoft.com/office/drawing/2014/main" id="{505B3818-A11C-F0C5-E98B-0540E982E737}"/>
              </a:ext>
            </a:extLst>
          </p:cNvPr>
          <p:cNvPicPr/>
          <p:nvPr/>
        </p:nvPicPr>
        <p:blipFill>
          <a:blip r:embed="rId12" cstate="print"/>
          <a:stretch>
            <a:fillRect/>
          </a:stretch>
        </p:blipFill>
        <p:spPr>
          <a:xfrm>
            <a:off x="3412992" y="2070189"/>
            <a:ext cx="1667502" cy="1200601"/>
          </a:xfrm>
          <a:prstGeom prst="rect">
            <a:avLst/>
          </a:prstGeom>
        </p:spPr>
      </p:pic>
      <p:sp>
        <p:nvSpPr>
          <p:cNvPr id="34" name="object 22">
            <a:extLst>
              <a:ext uri="{FF2B5EF4-FFF2-40B4-BE49-F238E27FC236}">
                <a16:creationId xmlns:a16="http://schemas.microsoft.com/office/drawing/2014/main" id="{02822832-AE4F-4036-4B58-A11BD6A3003E}"/>
              </a:ext>
            </a:extLst>
          </p:cNvPr>
          <p:cNvSpPr txBox="1"/>
          <p:nvPr/>
        </p:nvSpPr>
        <p:spPr>
          <a:xfrm>
            <a:off x="3118802" y="2057400"/>
            <a:ext cx="2220595" cy="1559401"/>
          </a:xfrm>
          <a:prstGeom prst="rect">
            <a:avLst/>
          </a:prstGeom>
          <a:ln w="1904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35"/>
              </a:spcBef>
            </a:pPr>
            <a:endParaRPr sz="1000" dirty="0">
              <a:latin typeface="Times New Roman"/>
              <a:cs typeface="Times New Roman"/>
            </a:endParaRPr>
          </a:p>
          <a:p>
            <a:pPr marL="561340" marR="585470" indent="32384" algn="ctr">
              <a:lnSpc>
                <a:spcPct val="100000"/>
              </a:lnSpc>
            </a:pPr>
            <a:r>
              <a:rPr sz="1050" b="1" spc="-10" dirty="0">
                <a:solidFill>
                  <a:srgbClr val="2F2E2D"/>
                </a:solidFill>
                <a:latin typeface="Arial"/>
                <a:cs typeface="Arial"/>
              </a:rPr>
              <a:t>Breva </a:t>
            </a:r>
            <a:r>
              <a:rPr sz="1000" spc="-10" dirty="0">
                <a:solidFill>
                  <a:srgbClr val="2F2E2D"/>
                </a:solidFill>
                <a:latin typeface="Arial MT"/>
                <a:cs typeface="Arial MT"/>
              </a:rPr>
              <a:t>L380xW380xH200 </a:t>
            </a:r>
            <a:endParaRPr sz="1000" dirty="0">
              <a:latin typeface="Arial MT"/>
              <a:cs typeface="Arial MT"/>
            </a:endParaRPr>
          </a:p>
        </p:txBody>
      </p:sp>
      <p:pic>
        <p:nvPicPr>
          <p:cNvPr id="35" name="object 23">
            <a:extLst>
              <a:ext uri="{FF2B5EF4-FFF2-40B4-BE49-F238E27FC236}">
                <a16:creationId xmlns:a16="http://schemas.microsoft.com/office/drawing/2014/main" id="{96F1429B-C6B8-B191-633F-BBC0802B14B0}"/>
              </a:ext>
            </a:extLst>
          </p:cNvPr>
          <p:cNvPicPr/>
          <p:nvPr/>
        </p:nvPicPr>
        <p:blipFill>
          <a:blip r:embed="rId13" cstate="print"/>
          <a:stretch>
            <a:fillRect/>
          </a:stretch>
        </p:blipFill>
        <p:spPr>
          <a:xfrm>
            <a:off x="6013064" y="7522589"/>
            <a:ext cx="1219660" cy="1238710"/>
          </a:xfrm>
          <a:prstGeom prst="rect">
            <a:avLst/>
          </a:prstGeom>
        </p:spPr>
      </p:pic>
      <p:sp>
        <p:nvSpPr>
          <p:cNvPr id="36" name="object 24">
            <a:extLst>
              <a:ext uri="{FF2B5EF4-FFF2-40B4-BE49-F238E27FC236}">
                <a16:creationId xmlns:a16="http://schemas.microsoft.com/office/drawing/2014/main" id="{5C01ED82-8EB5-A9A4-C065-D3F4844C7F46}"/>
              </a:ext>
            </a:extLst>
          </p:cNvPr>
          <p:cNvSpPr txBox="1"/>
          <p:nvPr/>
        </p:nvSpPr>
        <p:spPr>
          <a:xfrm>
            <a:off x="5539314" y="7515054"/>
            <a:ext cx="2199640" cy="1572225"/>
          </a:xfrm>
          <a:prstGeom prst="rect">
            <a:avLst/>
          </a:prstGeom>
          <a:ln w="19043">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95"/>
              </a:spcBef>
            </a:pPr>
            <a:endParaRPr sz="1000" dirty="0">
              <a:latin typeface="Times New Roman"/>
              <a:cs typeface="Times New Roman"/>
            </a:endParaRPr>
          </a:p>
          <a:p>
            <a:pPr marL="597535" marR="589915" indent="-33020" algn="ctr">
              <a:lnSpc>
                <a:spcPct val="100000"/>
              </a:lnSpc>
              <a:spcBef>
                <a:spcPts val="5"/>
              </a:spcBef>
            </a:pPr>
            <a:r>
              <a:rPr sz="1050" b="1" spc="-10" dirty="0" err="1">
                <a:solidFill>
                  <a:srgbClr val="2F2E2D"/>
                </a:solidFill>
                <a:latin typeface="Arial"/>
                <a:cs typeface="Arial"/>
              </a:rPr>
              <a:t>Luxora</a:t>
            </a:r>
            <a:r>
              <a:rPr sz="1050" b="1" spc="-10" dirty="0">
                <a:solidFill>
                  <a:srgbClr val="2F2E2D"/>
                </a:solidFill>
                <a:latin typeface="Arial"/>
                <a:cs typeface="Arial"/>
              </a:rPr>
              <a:t> </a:t>
            </a:r>
            <a:r>
              <a:rPr sz="1000" spc="-10" dirty="0">
                <a:solidFill>
                  <a:srgbClr val="2F2E2D"/>
                </a:solidFill>
                <a:latin typeface="Arial MT"/>
                <a:cs typeface="Arial MT"/>
              </a:rPr>
              <a:t>L400XW400XH15</a:t>
            </a:r>
            <a:endParaRPr sz="1000" dirty="0">
              <a:latin typeface="Arial MT"/>
              <a:cs typeface="Arial MT"/>
            </a:endParaRPr>
          </a:p>
        </p:txBody>
      </p:sp>
      <p:pic>
        <p:nvPicPr>
          <p:cNvPr id="37" name="object 25">
            <a:extLst>
              <a:ext uri="{FF2B5EF4-FFF2-40B4-BE49-F238E27FC236}">
                <a16:creationId xmlns:a16="http://schemas.microsoft.com/office/drawing/2014/main" id="{20C6DA76-E31A-BBFC-08CD-233EF0A36056}"/>
              </a:ext>
            </a:extLst>
          </p:cNvPr>
          <p:cNvPicPr/>
          <p:nvPr/>
        </p:nvPicPr>
        <p:blipFill>
          <a:blip r:embed="rId14" cstate="print"/>
          <a:stretch>
            <a:fillRect/>
          </a:stretch>
        </p:blipFill>
        <p:spPr>
          <a:xfrm>
            <a:off x="1200730" y="2090745"/>
            <a:ext cx="1219660" cy="1172016"/>
          </a:xfrm>
          <a:prstGeom prst="rect">
            <a:avLst/>
          </a:prstGeom>
        </p:spPr>
      </p:pic>
      <p:sp>
        <p:nvSpPr>
          <p:cNvPr id="38" name="object 26">
            <a:extLst>
              <a:ext uri="{FF2B5EF4-FFF2-40B4-BE49-F238E27FC236}">
                <a16:creationId xmlns:a16="http://schemas.microsoft.com/office/drawing/2014/main" id="{3F6CD6C3-1845-E1CF-CB1E-B336F2148CA0}"/>
              </a:ext>
            </a:extLst>
          </p:cNvPr>
          <p:cNvSpPr txBox="1"/>
          <p:nvPr/>
        </p:nvSpPr>
        <p:spPr>
          <a:xfrm>
            <a:off x="677752" y="2057400"/>
            <a:ext cx="2239645" cy="1559401"/>
          </a:xfrm>
          <a:prstGeom prst="rect">
            <a:avLst/>
          </a:prstGeom>
          <a:ln w="19054">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35"/>
              </a:spcBef>
            </a:pPr>
            <a:endParaRPr sz="1000" dirty="0">
              <a:latin typeface="Times New Roman"/>
              <a:cs typeface="Times New Roman"/>
            </a:endParaRPr>
          </a:p>
          <a:p>
            <a:pPr marL="589915" marR="626110" indent="32384" algn="ctr">
              <a:lnSpc>
                <a:spcPct val="100000"/>
              </a:lnSpc>
            </a:pPr>
            <a:r>
              <a:rPr sz="1050" b="1" spc="-20" dirty="0">
                <a:solidFill>
                  <a:srgbClr val="2F2E2D"/>
                </a:solidFill>
                <a:latin typeface="Arial"/>
                <a:cs typeface="Arial"/>
              </a:rPr>
              <a:t>Lily </a:t>
            </a:r>
            <a:r>
              <a:rPr sz="1000" spc="-25" dirty="0">
                <a:solidFill>
                  <a:srgbClr val="2F2E2D"/>
                </a:solidFill>
                <a:latin typeface="Arial MT"/>
                <a:cs typeface="Arial MT"/>
              </a:rPr>
              <a:t>L345xW345xH140 </a:t>
            </a:r>
            <a:endParaRPr sz="1000" dirty="0">
              <a:latin typeface="Arial MT"/>
              <a:cs typeface="Arial MT"/>
            </a:endParaRPr>
          </a:p>
        </p:txBody>
      </p:sp>
      <p:pic>
        <p:nvPicPr>
          <p:cNvPr id="39" name="object 27">
            <a:extLst>
              <a:ext uri="{FF2B5EF4-FFF2-40B4-BE49-F238E27FC236}">
                <a16:creationId xmlns:a16="http://schemas.microsoft.com/office/drawing/2014/main" id="{D01C7E39-1D0C-1BB0-9BCA-EADDB17CEB17}"/>
              </a:ext>
            </a:extLst>
          </p:cNvPr>
          <p:cNvPicPr/>
          <p:nvPr/>
        </p:nvPicPr>
        <p:blipFill>
          <a:blip r:embed="rId15" cstate="print"/>
          <a:stretch>
            <a:fillRect/>
          </a:stretch>
        </p:blipFill>
        <p:spPr>
          <a:xfrm>
            <a:off x="988564" y="9310265"/>
            <a:ext cx="1553160" cy="1219660"/>
          </a:xfrm>
          <a:prstGeom prst="rect">
            <a:avLst/>
          </a:prstGeom>
        </p:spPr>
      </p:pic>
      <p:sp>
        <p:nvSpPr>
          <p:cNvPr id="40" name="object 28">
            <a:extLst>
              <a:ext uri="{FF2B5EF4-FFF2-40B4-BE49-F238E27FC236}">
                <a16:creationId xmlns:a16="http://schemas.microsoft.com/office/drawing/2014/main" id="{58560796-CF24-2AC5-D5AB-493DE60CBDA3}"/>
              </a:ext>
            </a:extLst>
          </p:cNvPr>
          <p:cNvSpPr txBox="1"/>
          <p:nvPr/>
        </p:nvSpPr>
        <p:spPr>
          <a:xfrm>
            <a:off x="675887" y="9310935"/>
            <a:ext cx="2230120" cy="1572225"/>
          </a:xfrm>
          <a:prstGeom prst="rect">
            <a:avLst/>
          </a:prstGeom>
          <a:ln w="1903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25"/>
              </a:spcBef>
            </a:pPr>
            <a:endParaRPr sz="1000" dirty="0">
              <a:latin typeface="Times New Roman"/>
              <a:cs typeface="Times New Roman"/>
            </a:endParaRPr>
          </a:p>
          <a:p>
            <a:pPr marL="600710" marR="594995" algn="ctr">
              <a:lnSpc>
                <a:spcPct val="100000"/>
              </a:lnSpc>
              <a:spcBef>
                <a:spcPts val="5"/>
              </a:spcBef>
            </a:pPr>
            <a:r>
              <a:rPr sz="1050" b="1" spc="-20" dirty="0">
                <a:solidFill>
                  <a:srgbClr val="2F2E2D"/>
                </a:solidFill>
                <a:latin typeface="Arial"/>
                <a:cs typeface="Arial"/>
              </a:rPr>
              <a:t>Toto </a:t>
            </a:r>
            <a:r>
              <a:rPr sz="1000" spc="-40" dirty="0">
                <a:solidFill>
                  <a:srgbClr val="2F2E2D"/>
                </a:solidFill>
                <a:latin typeface="Arial MT"/>
                <a:cs typeface="Arial MT"/>
              </a:rPr>
              <a:t>L415XW343XH168</a:t>
            </a:r>
            <a:endParaRPr sz="1000" dirty="0">
              <a:latin typeface="Arial MT"/>
              <a:cs typeface="Arial MT"/>
            </a:endParaRPr>
          </a:p>
        </p:txBody>
      </p:sp>
    </p:spTree>
    <p:extLst>
      <p:ext uri="{BB962C8B-B14F-4D97-AF65-F5344CB8AC3E}">
        <p14:creationId xmlns:p14="http://schemas.microsoft.com/office/powerpoint/2010/main" val="3385843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ject 25"/>
          <p:cNvPicPr/>
          <p:nvPr/>
        </p:nvPicPr>
        <p:blipFill>
          <a:blip r:embed="rId2" cstate="print"/>
          <a:stretch>
            <a:fillRect/>
          </a:stretch>
        </p:blipFill>
        <p:spPr>
          <a:xfrm>
            <a:off x="4480046" y="1600200"/>
            <a:ext cx="3654943" cy="10275977"/>
          </a:xfrm>
          <a:prstGeom prst="rect">
            <a:avLst/>
          </a:prstGeom>
        </p:spPr>
      </p:pic>
      <p:sp>
        <p:nvSpPr>
          <p:cNvPr id="75" name="object 4">
            <a:extLst>
              <a:ext uri="{FF2B5EF4-FFF2-40B4-BE49-F238E27FC236}">
                <a16:creationId xmlns:a16="http://schemas.microsoft.com/office/drawing/2014/main" id="{D9928D55-4388-FBF1-F30B-DA6F664B4655}"/>
              </a:ext>
            </a:extLst>
          </p:cNvPr>
          <p:cNvSpPr txBox="1"/>
          <p:nvPr/>
        </p:nvSpPr>
        <p:spPr>
          <a:xfrm>
            <a:off x="1809538" y="5882377"/>
            <a:ext cx="826135" cy="289823"/>
          </a:xfrm>
          <a:prstGeom prst="rect">
            <a:avLst/>
          </a:prstGeom>
        </p:spPr>
        <p:txBody>
          <a:bodyPr vert="horz" wrap="square" lIns="0" tIns="12700" rIns="0" bIns="0" rtlCol="0">
            <a:spAutoFit/>
          </a:bodyPr>
          <a:lstStyle/>
          <a:p>
            <a:pPr marL="12700">
              <a:lnSpc>
                <a:spcPct val="100000"/>
              </a:lnSpc>
              <a:spcBef>
                <a:spcPts val="100"/>
              </a:spcBef>
            </a:pPr>
            <a:r>
              <a:rPr lang="en-ZA" b="1" spc="-85"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RS</a:t>
            </a:r>
            <a:r>
              <a:rPr b="1" spc="-85"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02</a:t>
            </a:r>
            <a:endParaRPr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6" name="object 5">
            <a:extLst>
              <a:ext uri="{FF2B5EF4-FFF2-40B4-BE49-F238E27FC236}">
                <a16:creationId xmlns:a16="http://schemas.microsoft.com/office/drawing/2014/main" id="{E795079E-1B0E-4B49-5382-A79D4CFE7835}"/>
              </a:ext>
            </a:extLst>
          </p:cNvPr>
          <p:cNvSpPr txBox="1"/>
          <p:nvPr/>
        </p:nvSpPr>
        <p:spPr>
          <a:xfrm>
            <a:off x="449768" y="5855358"/>
            <a:ext cx="786130" cy="289823"/>
          </a:xfrm>
          <a:prstGeom prst="rect">
            <a:avLst/>
          </a:prstGeom>
        </p:spPr>
        <p:txBody>
          <a:bodyPr vert="horz" wrap="square" lIns="0" tIns="12700" rIns="0" bIns="0" rtlCol="0">
            <a:spAutoFit/>
          </a:bodyPr>
          <a:lstStyle/>
          <a:p>
            <a:pPr marL="12700">
              <a:lnSpc>
                <a:spcPct val="100000"/>
              </a:lnSpc>
              <a:spcBef>
                <a:spcPts val="100"/>
              </a:spcBef>
            </a:pPr>
            <a:r>
              <a:rPr lang="en-ZA" b="1" spc="-145"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RS</a:t>
            </a:r>
            <a:r>
              <a:rPr b="1" spc="-145"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01</a:t>
            </a:r>
            <a:endParaRPr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7" name="object 7">
            <a:extLst>
              <a:ext uri="{FF2B5EF4-FFF2-40B4-BE49-F238E27FC236}">
                <a16:creationId xmlns:a16="http://schemas.microsoft.com/office/drawing/2014/main" id="{2C02796F-892E-6511-FF68-9A2AAF0B01D6}"/>
              </a:ext>
            </a:extLst>
          </p:cNvPr>
          <p:cNvPicPr/>
          <p:nvPr/>
        </p:nvPicPr>
        <p:blipFill>
          <a:blip r:embed="rId3" cstate="print"/>
          <a:stretch>
            <a:fillRect/>
          </a:stretch>
        </p:blipFill>
        <p:spPr>
          <a:xfrm>
            <a:off x="298848" y="1598243"/>
            <a:ext cx="1095771" cy="4257115"/>
          </a:xfrm>
          <a:prstGeom prst="rect">
            <a:avLst/>
          </a:prstGeom>
        </p:spPr>
      </p:pic>
      <p:pic>
        <p:nvPicPr>
          <p:cNvPr id="78" name="object 8">
            <a:extLst>
              <a:ext uri="{FF2B5EF4-FFF2-40B4-BE49-F238E27FC236}">
                <a16:creationId xmlns:a16="http://schemas.microsoft.com/office/drawing/2014/main" id="{3366D51F-4F37-94FC-AE80-FED651645A9A}"/>
              </a:ext>
            </a:extLst>
          </p:cNvPr>
          <p:cNvPicPr/>
          <p:nvPr/>
        </p:nvPicPr>
        <p:blipFill>
          <a:blip r:embed="rId4" cstate="print"/>
          <a:stretch>
            <a:fillRect/>
          </a:stretch>
        </p:blipFill>
        <p:spPr>
          <a:xfrm>
            <a:off x="1703545" y="1600199"/>
            <a:ext cx="1095771" cy="4281327"/>
          </a:xfrm>
          <a:prstGeom prst="rect">
            <a:avLst/>
          </a:prstGeom>
        </p:spPr>
      </p:pic>
      <p:pic>
        <p:nvPicPr>
          <p:cNvPr id="79" name="object 6">
            <a:extLst>
              <a:ext uri="{FF2B5EF4-FFF2-40B4-BE49-F238E27FC236}">
                <a16:creationId xmlns:a16="http://schemas.microsoft.com/office/drawing/2014/main" id="{A6F0424F-BD24-2B3E-11B1-14F9A2BFCB58}"/>
              </a:ext>
            </a:extLst>
          </p:cNvPr>
          <p:cNvPicPr/>
          <p:nvPr/>
        </p:nvPicPr>
        <p:blipFill>
          <a:blip r:embed="rId5" cstate="print"/>
          <a:stretch>
            <a:fillRect/>
          </a:stretch>
        </p:blipFill>
        <p:spPr>
          <a:xfrm>
            <a:off x="3066758" y="1600201"/>
            <a:ext cx="1095771" cy="4281326"/>
          </a:xfrm>
          <a:prstGeom prst="rect">
            <a:avLst/>
          </a:prstGeom>
        </p:spPr>
      </p:pic>
      <p:pic>
        <p:nvPicPr>
          <p:cNvPr id="80" name="object 9">
            <a:extLst>
              <a:ext uri="{FF2B5EF4-FFF2-40B4-BE49-F238E27FC236}">
                <a16:creationId xmlns:a16="http://schemas.microsoft.com/office/drawing/2014/main" id="{9103AE77-2D1E-DB85-7C77-C8D23245D061}"/>
              </a:ext>
            </a:extLst>
          </p:cNvPr>
          <p:cNvPicPr/>
          <p:nvPr/>
        </p:nvPicPr>
        <p:blipFill>
          <a:blip r:embed="rId6" cstate="print"/>
          <a:stretch>
            <a:fillRect/>
          </a:stretch>
        </p:blipFill>
        <p:spPr>
          <a:xfrm>
            <a:off x="298848" y="6515816"/>
            <a:ext cx="1095771" cy="4627359"/>
          </a:xfrm>
          <a:prstGeom prst="rect">
            <a:avLst/>
          </a:prstGeom>
        </p:spPr>
      </p:pic>
      <p:sp>
        <p:nvSpPr>
          <p:cNvPr id="81" name="object 22">
            <a:extLst>
              <a:ext uri="{FF2B5EF4-FFF2-40B4-BE49-F238E27FC236}">
                <a16:creationId xmlns:a16="http://schemas.microsoft.com/office/drawing/2014/main" id="{DF95FE98-3397-54D8-E8FE-9ECEDD42A06C}"/>
              </a:ext>
            </a:extLst>
          </p:cNvPr>
          <p:cNvSpPr txBox="1"/>
          <p:nvPr/>
        </p:nvSpPr>
        <p:spPr>
          <a:xfrm>
            <a:off x="3170556" y="5861619"/>
            <a:ext cx="829944" cy="300355"/>
          </a:xfrm>
          <a:prstGeom prst="rect">
            <a:avLst/>
          </a:prstGeom>
        </p:spPr>
        <p:txBody>
          <a:bodyPr vert="horz" wrap="square" lIns="0" tIns="12700" rIns="0" bIns="0" rtlCol="0">
            <a:spAutoFit/>
          </a:bodyPr>
          <a:lstStyle/>
          <a:p>
            <a:pPr marL="12700">
              <a:lnSpc>
                <a:spcPct val="100000"/>
              </a:lnSpc>
              <a:spcBef>
                <a:spcPts val="100"/>
              </a:spcBef>
            </a:pPr>
            <a:r>
              <a:rPr lang="en-ZA" sz="1800" b="1" spc="-80" dirty="0">
                <a:solidFill>
                  <a:schemeClr val="tx1">
                    <a:lumMod val="95000"/>
                    <a:lumOff val="5000"/>
                  </a:schemeClr>
                </a:solidFill>
                <a:latin typeface="Tahoma"/>
                <a:cs typeface="Tahoma"/>
              </a:rPr>
              <a:t>RS</a:t>
            </a:r>
            <a:r>
              <a:rPr sz="1800" b="1" spc="-80" dirty="0">
                <a:solidFill>
                  <a:schemeClr val="tx1">
                    <a:lumMod val="95000"/>
                    <a:lumOff val="5000"/>
                  </a:schemeClr>
                </a:solidFill>
                <a:latin typeface="Tahoma"/>
                <a:cs typeface="Tahoma"/>
              </a:rPr>
              <a:t>03</a:t>
            </a:r>
            <a:endParaRPr sz="1800" dirty="0">
              <a:solidFill>
                <a:schemeClr val="tx1">
                  <a:lumMod val="95000"/>
                  <a:lumOff val="5000"/>
                </a:schemeClr>
              </a:solidFill>
              <a:latin typeface="Tahoma"/>
              <a:cs typeface="Tahoma"/>
            </a:endParaRPr>
          </a:p>
        </p:txBody>
      </p:sp>
      <p:sp>
        <p:nvSpPr>
          <p:cNvPr id="82" name="object 23">
            <a:extLst>
              <a:ext uri="{FF2B5EF4-FFF2-40B4-BE49-F238E27FC236}">
                <a16:creationId xmlns:a16="http://schemas.microsoft.com/office/drawing/2014/main" id="{1C5676F7-E014-E618-D635-7A8436758428}"/>
              </a:ext>
            </a:extLst>
          </p:cNvPr>
          <p:cNvSpPr txBox="1"/>
          <p:nvPr/>
        </p:nvSpPr>
        <p:spPr>
          <a:xfrm>
            <a:off x="457465" y="11216030"/>
            <a:ext cx="835660" cy="300355"/>
          </a:xfrm>
          <a:prstGeom prst="rect">
            <a:avLst/>
          </a:prstGeom>
        </p:spPr>
        <p:txBody>
          <a:bodyPr vert="horz" wrap="square" lIns="0" tIns="12700" rIns="0" bIns="0" rtlCol="0">
            <a:spAutoFit/>
          </a:bodyPr>
          <a:lstStyle/>
          <a:p>
            <a:pPr marL="12700">
              <a:lnSpc>
                <a:spcPct val="100000"/>
              </a:lnSpc>
              <a:spcBef>
                <a:spcPts val="100"/>
              </a:spcBef>
            </a:pPr>
            <a:r>
              <a:rPr lang="en-ZA" sz="1800" b="1" spc="-70" dirty="0">
                <a:solidFill>
                  <a:schemeClr val="tx1">
                    <a:lumMod val="95000"/>
                    <a:lumOff val="5000"/>
                  </a:schemeClr>
                </a:solidFill>
                <a:latin typeface="Tahoma"/>
                <a:cs typeface="Tahoma"/>
              </a:rPr>
              <a:t>RS</a:t>
            </a:r>
            <a:r>
              <a:rPr sz="1800" b="1" spc="-70" dirty="0">
                <a:solidFill>
                  <a:schemeClr val="tx1">
                    <a:lumMod val="95000"/>
                    <a:lumOff val="5000"/>
                  </a:schemeClr>
                </a:solidFill>
                <a:latin typeface="Tahoma"/>
                <a:cs typeface="Tahoma"/>
              </a:rPr>
              <a:t>04</a:t>
            </a:r>
            <a:endParaRPr sz="1800" dirty="0">
              <a:solidFill>
                <a:schemeClr val="tx1">
                  <a:lumMod val="95000"/>
                  <a:lumOff val="5000"/>
                </a:schemeClr>
              </a:solidFill>
              <a:latin typeface="Tahoma"/>
              <a:cs typeface="Tahoma"/>
            </a:endParaRPr>
          </a:p>
        </p:txBody>
      </p:sp>
      <p:pic>
        <p:nvPicPr>
          <p:cNvPr id="86" name="object 11">
            <a:extLst>
              <a:ext uri="{FF2B5EF4-FFF2-40B4-BE49-F238E27FC236}">
                <a16:creationId xmlns:a16="http://schemas.microsoft.com/office/drawing/2014/main" id="{421DFDF1-0620-CF56-E542-5E8E03A529FE}"/>
              </a:ext>
            </a:extLst>
          </p:cNvPr>
          <p:cNvPicPr/>
          <p:nvPr/>
        </p:nvPicPr>
        <p:blipFill>
          <a:blip r:embed="rId7" cstate="print"/>
          <a:stretch>
            <a:fillRect/>
          </a:stretch>
        </p:blipFill>
        <p:spPr>
          <a:xfrm>
            <a:off x="1690159" y="6515815"/>
            <a:ext cx="1095771" cy="4627359"/>
          </a:xfrm>
          <a:prstGeom prst="rect">
            <a:avLst/>
          </a:prstGeom>
        </p:spPr>
      </p:pic>
      <p:sp>
        <p:nvSpPr>
          <p:cNvPr id="87" name="object 25">
            <a:extLst>
              <a:ext uri="{FF2B5EF4-FFF2-40B4-BE49-F238E27FC236}">
                <a16:creationId xmlns:a16="http://schemas.microsoft.com/office/drawing/2014/main" id="{1AB45056-0E3A-203A-5D80-2BC5EE5FBFE3}"/>
              </a:ext>
            </a:extLst>
          </p:cNvPr>
          <p:cNvSpPr txBox="1"/>
          <p:nvPr/>
        </p:nvSpPr>
        <p:spPr>
          <a:xfrm>
            <a:off x="1835822" y="11212125"/>
            <a:ext cx="831215" cy="300355"/>
          </a:xfrm>
          <a:prstGeom prst="rect">
            <a:avLst/>
          </a:prstGeom>
        </p:spPr>
        <p:txBody>
          <a:bodyPr vert="horz" wrap="square" lIns="0" tIns="12700" rIns="0" bIns="0" rtlCol="0">
            <a:spAutoFit/>
          </a:bodyPr>
          <a:lstStyle/>
          <a:p>
            <a:pPr marL="12700">
              <a:lnSpc>
                <a:spcPct val="100000"/>
              </a:lnSpc>
              <a:spcBef>
                <a:spcPts val="100"/>
              </a:spcBef>
            </a:pPr>
            <a:r>
              <a:rPr lang="en-ZA" sz="1800" b="1" spc="-75" dirty="0">
                <a:solidFill>
                  <a:schemeClr val="tx1"/>
                </a:solidFill>
                <a:latin typeface="Tahoma"/>
                <a:cs typeface="Tahoma"/>
              </a:rPr>
              <a:t>RS</a:t>
            </a:r>
            <a:r>
              <a:rPr sz="1800" b="1" spc="-75" dirty="0">
                <a:solidFill>
                  <a:schemeClr val="tx1"/>
                </a:solidFill>
                <a:latin typeface="Tahoma"/>
                <a:cs typeface="Tahoma"/>
              </a:rPr>
              <a:t>05</a:t>
            </a:r>
            <a:endParaRPr sz="1800" dirty="0">
              <a:solidFill>
                <a:schemeClr val="tx1"/>
              </a:solidFill>
              <a:latin typeface="Tahoma"/>
              <a:cs typeface="Tahoma"/>
            </a:endParaRPr>
          </a:p>
        </p:txBody>
      </p:sp>
      <p:pic>
        <p:nvPicPr>
          <p:cNvPr id="88" name="object 12">
            <a:extLst>
              <a:ext uri="{FF2B5EF4-FFF2-40B4-BE49-F238E27FC236}">
                <a16:creationId xmlns:a16="http://schemas.microsoft.com/office/drawing/2014/main" id="{BE10C856-B6D9-B3F4-A6E4-DAA17E0CA1D3}"/>
              </a:ext>
            </a:extLst>
          </p:cNvPr>
          <p:cNvPicPr/>
          <p:nvPr/>
        </p:nvPicPr>
        <p:blipFill>
          <a:blip r:embed="rId8" cstate="print"/>
          <a:stretch>
            <a:fillRect/>
          </a:stretch>
        </p:blipFill>
        <p:spPr>
          <a:xfrm>
            <a:off x="3066757" y="6515815"/>
            <a:ext cx="1095771" cy="4627358"/>
          </a:xfrm>
          <a:prstGeom prst="rect">
            <a:avLst/>
          </a:prstGeom>
        </p:spPr>
      </p:pic>
      <p:sp>
        <p:nvSpPr>
          <p:cNvPr id="89" name="object 26">
            <a:extLst>
              <a:ext uri="{FF2B5EF4-FFF2-40B4-BE49-F238E27FC236}">
                <a16:creationId xmlns:a16="http://schemas.microsoft.com/office/drawing/2014/main" id="{40AD9A0B-313C-2A41-5A75-57C3A5A6ED69}"/>
              </a:ext>
            </a:extLst>
          </p:cNvPr>
          <p:cNvSpPr txBox="1"/>
          <p:nvPr/>
        </p:nvSpPr>
        <p:spPr>
          <a:xfrm>
            <a:off x="3087687" y="11213296"/>
            <a:ext cx="835025" cy="300355"/>
          </a:xfrm>
          <a:prstGeom prst="rect">
            <a:avLst/>
          </a:prstGeom>
        </p:spPr>
        <p:txBody>
          <a:bodyPr vert="horz" wrap="square" lIns="0" tIns="12700" rIns="0" bIns="0" rtlCol="0">
            <a:spAutoFit/>
          </a:bodyPr>
          <a:lstStyle/>
          <a:p>
            <a:pPr marL="12700">
              <a:lnSpc>
                <a:spcPct val="100000"/>
              </a:lnSpc>
              <a:spcBef>
                <a:spcPts val="100"/>
              </a:spcBef>
            </a:pPr>
            <a:r>
              <a:rPr lang="en-ZA" sz="1800" b="1" spc="-70" dirty="0">
                <a:solidFill>
                  <a:schemeClr val="tx1"/>
                </a:solidFill>
                <a:latin typeface="Tahoma"/>
                <a:cs typeface="Tahoma"/>
              </a:rPr>
              <a:t>RS</a:t>
            </a:r>
            <a:r>
              <a:rPr sz="1800" b="1" spc="-70" dirty="0">
                <a:solidFill>
                  <a:schemeClr val="tx1"/>
                </a:solidFill>
                <a:latin typeface="Tahoma"/>
                <a:cs typeface="Tahoma"/>
              </a:rPr>
              <a:t>06</a:t>
            </a:r>
            <a:endParaRPr sz="1800" dirty="0">
              <a:solidFill>
                <a:schemeClr val="tx1"/>
              </a:solidFill>
              <a:latin typeface="Tahoma"/>
              <a:cs typeface="Tahoma"/>
            </a:endParaRPr>
          </a:p>
        </p:txBody>
      </p:sp>
      <p:sp>
        <p:nvSpPr>
          <p:cNvPr id="92" name="TextBox 91">
            <a:extLst>
              <a:ext uri="{FF2B5EF4-FFF2-40B4-BE49-F238E27FC236}">
                <a16:creationId xmlns:a16="http://schemas.microsoft.com/office/drawing/2014/main" id="{61D1F128-4915-2B59-9D1A-DB853E8AF38F}"/>
              </a:ext>
            </a:extLst>
          </p:cNvPr>
          <p:cNvSpPr txBox="1"/>
          <p:nvPr/>
        </p:nvSpPr>
        <p:spPr>
          <a:xfrm>
            <a:off x="-149219" y="1156287"/>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2900 X 160 X 22mm</a:t>
            </a:r>
            <a:endParaRPr lang="en-ZA" b="1" dirty="0">
              <a:solidFill>
                <a:schemeClr val="bg1"/>
              </a:solidFill>
              <a:latin typeface="+mn-lt"/>
            </a:endParaRPr>
          </a:p>
        </p:txBody>
      </p:sp>
      <p:pic>
        <p:nvPicPr>
          <p:cNvPr id="3" name="Picture 2">
            <a:extLst>
              <a:ext uri="{FF2B5EF4-FFF2-40B4-BE49-F238E27FC236}">
                <a16:creationId xmlns:a16="http://schemas.microsoft.com/office/drawing/2014/main" id="{FBE579E8-C2FC-6FF0-4DC0-1A5EC650BB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E9690-B527-6CAA-67F6-FBFB7A031C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B68A75-994E-05FC-9D34-F80BD438C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 y="228600"/>
            <a:ext cx="1371600" cy="1303679"/>
          </a:xfrm>
          <a:prstGeom prst="rect">
            <a:avLst/>
          </a:prstGeom>
        </p:spPr>
      </p:pic>
      <p:pic>
        <p:nvPicPr>
          <p:cNvPr id="2" name="object 2">
            <a:extLst>
              <a:ext uri="{FF2B5EF4-FFF2-40B4-BE49-F238E27FC236}">
                <a16:creationId xmlns:a16="http://schemas.microsoft.com/office/drawing/2014/main" id="{1C255236-C27C-D16F-AD80-94AB3604B9EE}"/>
              </a:ext>
            </a:extLst>
          </p:cNvPr>
          <p:cNvPicPr/>
          <p:nvPr/>
        </p:nvPicPr>
        <p:blipFill>
          <a:blip r:embed="rId3" cstate="print"/>
          <a:stretch>
            <a:fillRect/>
          </a:stretch>
        </p:blipFill>
        <p:spPr>
          <a:xfrm>
            <a:off x="3177263" y="2179049"/>
            <a:ext cx="2124876" cy="1572216"/>
          </a:xfrm>
          <a:prstGeom prst="rect">
            <a:avLst/>
          </a:prstGeom>
        </p:spPr>
      </p:pic>
      <p:pic>
        <p:nvPicPr>
          <p:cNvPr id="9" name="object 3">
            <a:extLst>
              <a:ext uri="{FF2B5EF4-FFF2-40B4-BE49-F238E27FC236}">
                <a16:creationId xmlns:a16="http://schemas.microsoft.com/office/drawing/2014/main" id="{BE152A97-697B-790C-CDB7-5688818A7778}"/>
              </a:ext>
            </a:extLst>
          </p:cNvPr>
          <p:cNvPicPr/>
          <p:nvPr/>
        </p:nvPicPr>
        <p:blipFill>
          <a:blip r:embed="rId4" cstate="print"/>
          <a:stretch>
            <a:fillRect/>
          </a:stretch>
        </p:blipFill>
        <p:spPr>
          <a:xfrm>
            <a:off x="5550508" y="2186007"/>
            <a:ext cx="2143932" cy="1515044"/>
          </a:xfrm>
          <a:prstGeom prst="rect">
            <a:avLst/>
          </a:prstGeom>
        </p:spPr>
      </p:pic>
      <p:pic>
        <p:nvPicPr>
          <p:cNvPr id="10" name="object 4">
            <a:extLst>
              <a:ext uri="{FF2B5EF4-FFF2-40B4-BE49-F238E27FC236}">
                <a16:creationId xmlns:a16="http://schemas.microsoft.com/office/drawing/2014/main" id="{5D5FE04E-57F7-FF59-F12C-5C7488196325}"/>
              </a:ext>
            </a:extLst>
          </p:cNvPr>
          <p:cNvPicPr/>
          <p:nvPr/>
        </p:nvPicPr>
        <p:blipFill>
          <a:blip r:embed="rId5" cstate="print"/>
          <a:stretch>
            <a:fillRect/>
          </a:stretch>
        </p:blipFill>
        <p:spPr>
          <a:xfrm>
            <a:off x="3122377" y="4162038"/>
            <a:ext cx="2220160" cy="1657974"/>
          </a:xfrm>
          <a:prstGeom prst="rect">
            <a:avLst/>
          </a:prstGeom>
        </p:spPr>
      </p:pic>
      <p:pic>
        <p:nvPicPr>
          <p:cNvPr id="11" name="object 5">
            <a:extLst>
              <a:ext uri="{FF2B5EF4-FFF2-40B4-BE49-F238E27FC236}">
                <a16:creationId xmlns:a16="http://schemas.microsoft.com/office/drawing/2014/main" id="{CAB7DB49-1BD2-09D2-FEDA-6DC19295EC46}"/>
              </a:ext>
            </a:extLst>
          </p:cNvPr>
          <p:cNvPicPr/>
          <p:nvPr/>
        </p:nvPicPr>
        <p:blipFill>
          <a:blip r:embed="rId6" cstate="print"/>
          <a:stretch>
            <a:fillRect/>
          </a:stretch>
        </p:blipFill>
        <p:spPr>
          <a:xfrm>
            <a:off x="5508568" y="4219859"/>
            <a:ext cx="2201104" cy="1486460"/>
          </a:xfrm>
          <a:prstGeom prst="rect">
            <a:avLst/>
          </a:prstGeom>
        </p:spPr>
      </p:pic>
      <p:pic>
        <p:nvPicPr>
          <p:cNvPr id="14" name="object 6">
            <a:extLst>
              <a:ext uri="{FF2B5EF4-FFF2-40B4-BE49-F238E27FC236}">
                <a16:creationId xmlns:a16="http://schemas.microsoft.com/office/drawing/2014/main" id="{E00D6997-F76E-636F-44A3-0C9E5E11652F}"/>
              </a:ext>
            </a:extLst>
          </p:cNvPr>
          <p:cNvPicPr/>
          <p:nvPr/>
        </p:nvPicPr>
        <p:blipFill>
          <a:blip r:embed="rId7" cstate="print"/>
          <a:stretch>
            <a:fillRect/>
          </a:stretch>
        </p:blipFill>
        <p:spPr>
          <a:xfrm>
            <a:off x="833442" y="4219859"/>
            <a:ext cx="2029589" cy="1562688"/>
          </a:xfrm>
          <a:prstGeom prst="rect">
            <a:avLst/>
          </a:prstGeom>
        </p:spPr>
      </p:pic>
      <p:pic>
        <p:nvPicPr>
          <p:cNvPr id="15" name="object 7">
            <a:extLst>
              <a:ext uri="{FF2B5EF4-FFF2-40B4-BE49-F238E27FC236}">
                <a16:creationId xmlns:a16="http://schemas.microsoft.com/office/drawing/2014/main" id="{A3967EA4-FF4D-C677-02D0-33BF6A2579A9}"/>
              </a:ext>
            </a:extLst>
          </p:cNvPr>
          <p:cNvPicPr/>
          <p:nvPr/>
        </p:nvPicPr>
        <p:blipFill>
          <a:blip r:embed="rId8" cstate="print"/>
          <a:stretch>
            <a:fillRect/>
          </a:stretch>
        </p:blipFill>
        <p:spPr>
          <a:xfrm>
            <a:off x="3221248" y="6227911"/>
            <a:ext cx="2077233" cy="1610331"/>
          </a:xfrm>
          <a:prstGeom prst="rect">
            <a:avLst/>
          </a:prstGeom>
        </p:spPr>
      </p:pic>
      <p:pic>
        <p:nvPicPr>
          <p:cNvPr id="16" name="object 8">
            <a:extLst>
              <a:ext uri="{FF2B5EF4-FFF2-40B4-BE49-F238E27FC236}">
                <a16:creationId xmlns:a16="http://schemas.microsoft.com/office/drawing/2014/main" id="{103B7962-0A53-A0AE-DAEA-CE0D7CFB2C01}"/>
              </a:ext>
            </a:extLst>
          </p:cNvPr>
          <p:cNvPicPr/>
          <p:nvPr/>
        </p:nvPicPr>
        <p:blipFill>
          <a:blip r:embed="rId9" cstate="print"/>
          <a:stretch>
            <a:fillRect/>
          </a:stretch>
        </p:blipFill>
        <p:spPr>
          <a:xfrm>
            <a:off x="5652769" y="6263725"/>
            <a:ext cx="2001002" cy="1457873"/>
          </a:xfrm>
          <a:prstGeom prst="rect">
            <a:avLst/>
          </a:prstGeom>
        </p:spPr>
      </p:pic>
      <p:pic>
        <p:nvPicPr>
          <p:cNvPr id="17" name="object 9">
            <a:extLst>
              <a:ext uri="{FF2B5EF4-FFF2-40B4-BE49-F238E27FC236}">
                <a16:creationId xmlns:a16="http://schemas.microsoft.com/office/drawing/2014/main" id="{D6BECB26-680C-BB0C-77F4-CB6F5337E402}"/>
              </a:ext>
            </a:extLst>
          </p:cNvPr>
          <p:cNvPicPr/>
          <p:nvPr/>
        </p:nvPicPr>
        <p:blipFill>
          <a:blip r:embed="rId10" cstate="print"/>
          <a:stretch>
            <a:fillRect/>
          </a:stretch>
        </p:blipFill>
        <p:spPr>
          <a:xfrm>
            <a:off x="806708" y="6246961"/>
            <a:ext cx="2124876" cy="1553160"/>
          </a:xfrm>
          <a:prstGeom prst="rect">
            <a:avLst/>
          </a:prstGeom>
        </p:spPr>
      </p:pic>
      <p:pic>
        <p:nvPicPr>
          <p:cNvPr id="18" name="object 10">
            <a:extLst>
              <a:ext uri="{FF2B5EF4-FFF2-40B4-BE49-F238E27FC236}">
                <a16:creationId xmlns:a16="http://schemas.microsoft.com/office/drawing/2014/main" id="{793475CA-CC2C-6CA6-16DD-6C7FAD70598E}"/>
              </a:ext>
            </a:extLst>
          </p:cNvPr>
          <p:cNvPicPr/>
          <p:nvPr/>
        </p:nvPicPr>
        <p:blipFill>
          <a:blip r:embed="rId11" cstate="print"/>
          <a:stretch>
            <a:fillRect/>
          </a:stretch>
        </p:blipFill>
        <p:spPr>
          <a:xfrm>
            <a:off x="802868" y="2186007"/>
            <a:ext cx="2077233" cy="1591275"/>
          </a:xfrm>
          <a:prstGeom prst="rect">
            <a:avLst/>
          </a:prstGeom>
        </p:spPr>
      </p:pic>
      <p:sp>
        <p:nvSpPr>
          <p:cNvPr id="19" name="object 12">
            <a:extLst>
              <a:ext uri="{FF2B5EF4-FFF2-40B4-BE49-F238E27FC236}">
                <a16:creationId xmlns:a16="http://schemas.microsoft.com/office/drawing/2014/main" id="{F48B5AFB-D69B-DCF9-16F9-2C47205E8776}"/>
              </a:ext>
            </a:extLst>
          </p:cNvPr>
          <p:cNvSpPr txBox="1"/>
          <p:nvPr/>
        </p:nvSpPr>
        <p:spPr>
          <a:xfrm>
            <a:off x="711136" y="2133600"/>
            <a:ext cx="2270125" cy="1854354"/>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
              </a:spcBef>
            </a:pPr>
            <a:endParaRPr sz="1000" dirty="0">
              <a:latin typeface="Times New Roman"/>
              <a:cs typeface="Times New Roman"/>
            </a:endParaRPr>
          </a:p>
          <a:p>
            <a:pPr marL="939800" marR="713105" indent="-208915">
              <a:lnSpc>
                <a:spcPct val="100000"/>
              </a:lnSpc>
              <a:spcBef>
                <a:spcPts val="5"/>
              </a:spcBef>
            </a:pPr>
            <a:r>
              <a:rPr sz="1050" b="1" spc="-70" dirty="0">
                <a:solidFill>
                  <a:srgbClr val="2F2E2D"/>
                </a:solidFill>
                <a:latin typeface="Arial"/>
                <a:cs typeface="Arial"/>
              </a:rPr>
              <a:t>Kolar</a:t>
            </a:r>
            <a:r>
              <a:rPr sz="1050" b="1" spc="-30" dirty="0">
                <a:solidFill>
                  <a:srgbClr val="2F2E2D"/>
                </a:solidFill>
                <a:latin typeface="Arial"/>
                <a:cs typeface="Arial"/>
              </a:rPr>
              <a:t> </a:t>
            </a:r>
            <a:r>
              <a:rPr sz="1050" b="1" spc="-60" dirty="0">
                <a:solidFill>
                  <a:srgbClr val="2F2E2D"/>
                </a:solidFill>
                <a:latin typeface="Arial"/>
                <a:cs typeface="Arial"/>
              </a:rPr>
              <a:t>Thunder </a:t>
            </a:r>
            <a:endParaRPr sz="1000" dirty="0">
              <a:latin typeface="Arial MT"/>
              <a:cs typeface="Arial MT"/>
            </a:endParaRPr>
          </a:p>
        </p:txBody>
      </p:sp>
      <p:sp>
        <p:nvSpPr>
          <p:cNvPr id="20" name="object 13">
            <a:extLst>
              <a:ext uri="{FF2B5EF4-FFF2-40B4-BE49-F238E27FC236}">
                <a16:creationId xmlns:a16="http://schemas.microsoft.com/office/drawing/2014/main" id="{17B38433-02FA-435A-EC9F-FE4813ABB942}"/>
              </a:ext>
            </a:extLst>
          </p:cNvPr>
          <p:cNvSpPr txBox="1"/>
          <p:nvPr/>
        </p:nvSpPr>
        <p:spPr>
          <a:xfrm>
            <a:off x="5473638" y="2133600"/>
            <a:ext cx="2270125" cy="1841530"/>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55"/>
              </a:spcBef>
            </a:pPr>
            <a:endParaRPr sz="1000" dirty="0">
              <a:latin typeface="Times New Roman"/>
              <a:cs typeface="Times New Roman"/>
            </a:endParaRPr>
          </a:p>
          <a:p>
            <a:pPr marL="918844" marR="657860" indent="-261620">
              <a:lnSpc>
                <a:spcPct val="100000"/>
              </a:lnSpc>
            </a:pPr>
            <a:r>
              <a:rPr sz="1050" b="1" spc="-70" dirty="0">
                <a:solidFill>
                  <a:srgbClr val="2F2E2D"/>
                </a:solidFill>
                <a:latin typeface="Arial"/>
                <a:cs typeface="Arial"/>
              </a:rPr>
              <a:t>Kolar</a:t>
            </a:r>
            <a:r>
              <a:rPr sz="1050" b="1" spc="-30" dirty="0">
                <a:solidFill>
                  <a:srgbClr val="2F2E2D"/>
                </a:solidFill>
                <a:latin typeface="Arial"/>
                <a:cs typeface="Arial"/>
              </a:rPr>
              <a:t> </a:t>
            </a:r>
            <a:r>
              <a:rPr sz="1050" b="1" spc="-65" dirty="0">
                <a:solidFill>
                  <a:srgbClr val="2F2E2D"/>
                </a:solidFill>
                <a:latin typeface="Arial"/>
                <a:cs typeface="Arial"/>
              </a:rPr>
              <a:t>Black</a:t>
            </a:r>
            <a:r>
              <a:rPr sz="1050" b="1" spc="-30" dirty="0">
                <a:solidFill>
                  <a:srgbClr val="2F2E2D"/>
                </a:solidFill>
                <a:latin typeface="Arial"/>
                <a:cs typeface="Arial"/>
              </a:rPr>
              <a:t> Matt </a:t>
            </a:r>
            <a:endParaRPr sz="1000" dirty="0">
              <a:latin typeface="Arial MT"/>
              <a:cs typeface="Arial MT"/>
            </a:endParaRPr>
          </a:p>
        </p:txBody>
      </p:sp>
      <p:sp>
        <p:nvSpPr>
          <p:cNvPr id="21" name="object 14">
            <a:extLst>
              <a:ext uri="{FF2B5EF4-FFF2-40B4-BE49-F238E27FC236}">
                <a16:creationId xmlns:a16="http://schemas.microsoft.com/office/drawing/2014/main" id="{B4B8EB6E-410E-64D0-0DDE-BF0CDB86883E}"/>
              </a:ext>
            </a:extLst>
          </p:cNvPr>
          <p:cNvSpPr txBox="1"/>
          <p:nvPr/>
        </p:nvSpPr>
        <p:spPr>
          <a:xfrm>
            <a:off x="711136" y="4157893"/>
            <a:ext cx="2270125" cy="1854354"/>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927100" marR="628650" indent="-296545">
              <a:lnSpc>
                <a:spcPct val="100000"/>
              </a:lnSpc>
              <a:spcBef>
                <a:spcPts val="5"/>
              </a:spcBef>
            </a:pPr>
            <a:r>
              <a:rPr sz="1050" b="1" spc="-70" dirty="0">
                <a:solidFill>
                  <a:srgbClr val="2F2E2D"/>
                </a:solidFill>
                <a:latin typeface="Arial"/>
                <a:cs typeface="Arial"/>
              </a:rPr>
              <a:t>Kolar</a:t>
            </a:r>
            <a:r>
              <a:rPr sz="1050" b="1" spc="-15" dirty="0">
                <a:solidFill>
                  <a:srgbClr val="2F2E2D"/>
                </a:solidFill>
                <a:latin typeface="Arial"/>
                <a:cs typeface="Arial"/>
              </a:rPr>
              <a:t> </a:t>
            </a:r>
            <a:r>
              <a:rPr sz="1050" b="1" spc="-65" dirty="0">
                <a:solidFill>
                  <a:srgbClr val="2F2E2D"/>
                </a:solidFill>
                <a:latin typeface="Arial"/>
                <a:cs typeface="Arial"/>
              </a:rPr>
              <a:t>Ocean</a:t>
            </a:r>
            <a:r>
              <a:rPr sz="1050" b="1" spc="-10" dirty="0">
                <a:solidFill>
                  <a:srgbClr val="2F2E2D"/>
                </a:solidFill>
                <a:latin typeface="Arial"/>
                <a:cs typeface="Arial"/>
              </a:rPr>
              <a:t> </a:t>
            </a:r>
            <a:r>
              <a:rPr sz="1050" b="1" spc="-30" dirty="0">
                <a:solidFill>
                  <a:srgbClr val="2F2E2D"/>
                </a:solidFill>
                <a:latin typeface="Arial"/>
                <a:cs typeface="Arial"/>
              </a:rPr>
              <a:t>Matt </a:t>
            </a:r>
            <a:endParaRPr sz="1000" dirty="0">
              <a:latin typeface="Arial MT"/>
              <a:cs typeface="Arial MT"/>
            </a:endParaRPr>
          </a:p>
        </p:txBody>
      </p:sp>
      <p:sp>
        <p:nvSpPr>
          <p:cNvPr id="41" name="object 15">
            <a:extLst>
              <a:ext uri="{FF2B5EF4-FFF2-40B4-BE49-F238E27FC236}">
                <a16:creationId xmlns:a16="http://schemas.microsoft.com/office/drawing/2014/main" id="{E745C189-733A-BCC7-080A-A5BD57688ABD}"/>
              </a:ext>
            </a:extLst>
          </p:cNvPr>
          <p:cNvSpPr txBox="1"/>
          <p:nvPr/>
        </p:nvSpPr>
        <p:spPr>
          <a:xfrm>
            <a:off x="3094037" y="4157893"/>
            <a:ext cx="2270125" cy="1854354"/>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929005" marR="626110" indent="-292735">
              <a:lnSpc>
                <a:spcPct val="100000"/>
              </a:lnSpc>
              <a:spcBef>
                <a:spcPts val="5"/>
              </a:spcBef>
            </a:pPr>
            <a:r>
              <a:rPr sz="1050" b="1" spc="-70" dirty="0">
                <a:solidFill>
                  <a:srgbClr val="2F2E2D"/>
                </a:solidFill>
                <a:latin typeface="Arial"/>
                <a:cs typeface="Arial"/>
              </a:rPr>
              <a:t>Kolar</a:t>
            </a:r>
            <a:r>
              <a:rPr sz="1050" b="1" spc="-25" dirty="0">
                <a:solidFill>
                  <a:srgbClr val="2F2E2D"/>
                </a:solidFill>
                <a:latin typeface="Arial"/>
                <a:cs typeface="Arial"/>
              </a:rPr>
              <a:t> </a:t>
            </a:r>
            <a:r>
              <a:rPr sz="1050" b="1" spc="-80" dirty="0">
                <a:solidFill>
                  <a:srgbClr val="2F2E2D"/>
                </a:solidFill>
                <a:latin typeface="Arial"/>
                <a:cs typeface="Arial"/>
              </a:rPr>
              <a:t>Choco</a:t>
            </a:r>
            <a:r>
              <a:rPr sz="1050" b="1" spc="-25" dirty="0">
                <a:solidFill>
                  <a:srgbClr val="2F2E2D"/>
                </a:solidFill>
                <a:latin typeface="Arial"/>
                <a:cs typeface="Arial"/>
              </a:rPr>
              <a:t> </a:t>
            </a:r>
            <a:r>
              <a:rPr sz="1050" b="1" spc="-20" dirty="0">
                <a:solidFill>
                  <a:srgbClr val="2F2E2D"/>
                </a:solidFill>
                <a:latin typeface="Arial"/>
                <a:cs typeface="Arial"/>
              </a:rPr>
              <a:t>Matt </a:t>
            </a:r>
            <a:endParaRPr sz="1000" dirty="0">
              <a:latin typeface="Arial MT"/>
              <a:cs typeface="Arial MT"/>
            </a:endParaRPr>
          </a:p>
        </p:txBody>
      </p:sp>
      <p:sp>
        <p:nvSpPr>
          <p:cNvPr id="42" name="object 16">
            <a:extLst>
              <a:ext uri="{FF2B5EF4-FFF2-40B4-BE49-F238E27FC236}">
                <a16:creationId xmlns:a16="http://schemas.microsoft.com/office/drawing/2014/main" id="{38DFA534-0ACD-D3C1-10B3-1FFB3DFBBA35}"/>
              </a:ext>
            </a:extLst>
          </p:cNvPr>
          <p:cNvSpPr txBox="1"/>
          <p:nvPr/>
        </p:nvSpPr>
        <p:spPr>
          <a:xfrm>
            <a:off x="5473638" y="4157893"/>
            <a:ext cx="2270125" cy="1854354"/>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924560" marR="613410" indent="-301625">
              <a:lnSpc>
                <a:spcPct val="100000"/>
              </a:lnSpc>
              <a:spcBef>
                <a:spcPts val="5"/>
              </a:spcBef>
            </a:pPr>
            <a:r>
              <a:rPr sz="1050" b="1" spc="-70" dirty="0">
                <a:solidFill>
                  <a:srgbClr val="2F2E2D"/>
                </a:solidFill>
                <a:latin typeface="Arial"/>
                <a:cs typeface="Arial"/>
              </a:rPr>
              <a:t>Kolar</a:t>
            </a:r>
            <a:r>
              <a:rPr sz="1050" b="1" spc="-35" dirty="0">
                <a:solidFill>
                  <a:srgbClr val="2F2E2D"/>
                </a:solidFill>
                <a:latin typeface="Arial"/>
                <a:cs typeface="Arial"/>
              </a:rPr>
              <a:t> </a:t>
            </a:r>
            <a:r>
              <a:rPr sz="1050" b="1" spc="-70" dirty="0">
                <a:solidFill>
                  <a:srgbClr val="2F2E2D"/>
                </a:solidFill>
                <a:latin typeface="Arial"/>
                <a:cs typeface="Arial"/>
              </a:rPr>
              <a:t>Smoke</a:t>
            </a:r>
            <a:r>
              <a:rPr sz="1050" b="1" spc="-35" dirty="0">
                <a:solidFill>
                  <a:srgbClr val="2F2E2D"/>
                </a:solidFill>
                <a:latin typeface="Arial"/>
                <a:cs typeface="Arial"/>
              </a:rPr>
              <a:t> </a:t>
            </a:r>
            <a:r>
              <a:rPr sz="1050" b="1" spc="-25" dirty="0">
                <a:solidFill>
                  <a:srgbClr val="2F2E2D"/>
                </a:solidFill>
                <a:latin typeface="Arial"/>
                <a:cs typeface="Arial"/>
              </a:rPr>
              <a:t>Matt </a:t>
            </a:r>
            <a:endParaRPr sz="1000" dirty="0">
              <a:latin typeface="Arial MT"/>
              <a:cs typeface="Arial MT"/>
            </a:endParaRPr>
          </a:p>
        </p:txBody>
      </p:sp>
      <p:sp>
        <p:nvSpPr>
          <p:cNvPr id="43" name="object 17">
            <a:extLst>
              <a:ext uri="{FF2B5EF4-FFF2-40B4-BE49-F238E27FC236}">
                <a16:creationId xmlns:a16="http://schemas.microsoft.com/office/drawing/2014/main" id="{32757D54-8BF4-6ECC-FB04-8E1CC9EBBC89}"/>
              </a:ext>
            </a:extLst>
          </p:cNvPr>
          <p:cNvSpPr txBox="1"/>
          <p:nvPr/>
        </p:nvSpPr>
        <p:spPr>
          <a:xfrm>
            <a:off x="711136" y="6206392"/>
            <a:ext cx="2270125" cy="1815882"/>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880"/>
              </a:spcBef>
            </a:pPr>
            <a:endParaRPr sz="1000" dirty="0">
              <a:latin typeface="Times New Roman"/>
              <a:cs typeface="Times New Roman"/>
            </a:endParaRPr>
          </a:p>
          <a:p>
            <a:pPr marL="926465" marR="647700" indent="-273050">
              <a:lnSpc>
                <a:spcPct val="100000"/>
              </a:lnSpc>
            </a:pPr>
            <a:r>
              <a:rPr sz="1050" b="1" spc="-70" dirty="0">
                <a:solidFill>
                  <a:srgbClr val="2F2E2D"/>
                </a:solidFill>
                <a:latin typeface="Arial"/>
                <a:cs typeface="Arial"/>
              </a:rPr>
              <a:t>Kolar</a:t>
            </a:r>
            <a:r>
              <a:rPr sz="1050" b="1" spc="-40" dirty="0">
                <a:solidFill>
                  <a:srgbClr val="2F2E2D"/>
                </a:solidFill>
                <a:latin typeface="Arial"/>
                <a:cs typeface="Arial"/>
              </a:rPr>
              <a:t> </a:t>
            </a:r>
            <a:r>
              <a:rPr sz="1050" b="1" spc="-25" dirty="0">
                <a:solidFill>
                  <a:srgbClr val="2F2E2D"/>
                </a:solidFill>
                <a:latin typeface="Arial"/>
                <a:cs typeface="Arial"/>
              </a:rPr>
              <a:t>Matt</a:t>
            </a:r>
            <a:r>
              <a:rPr sz="1050" b="1" spc="-35" dirty="0">
                <a:solidFill>
                  <a:srgbClr val="2F2E2D"/>
                </a:solidFill>
                <a:latin typeface="Arial"/>
                <a:cs typeface="Arial"/>
              </a:rPr>
              <a:t> </a:t>
            </a:r>
            <a:r>
              <a:rPr sz="1050" b="1" spc="-55" dirty="0">
                <a:solidFill>
                  <a:srgbClr val="2F2E2D"/>
                </a:solidFill>
                <a:latin typeface="Arial"/>
                <a:cs typeface="Arial"/>
              </a:rPr>
              <a:t>Beige </a:t>
            </a:r>
            <a:endParaRPr sz="1000" dirty="0">
              <a:latin typeface="Arial MT"/>
              <a:cs typeface="Arial MT"/>
            </a:endParaRPr>
          </a:p>
        </p:txBody>
      </p:sp>
      <p:sp>
        <p:nvSpPr>
          <p:cNvPr id="44" name="object 18">
            <a:extLst>
              <a:ext uri="{FF2B5EF4-FFF2-40B4-BE49-F238E27FC236}">
                <a16:creationId xmlns:a16="http://schemas.microsoft.com/office/drawing/2014/main" id="{A65141EA-B50B-274D-7E97-0D5F83DFA60B}"/>
              </a:ext>
            </a:extLst>
          </p:cNvPr>
          <p:cNvSpPr txBox="1"/>
          <p:nvPr/>
        </p:nvSpPr>
        <p:spPr>
          <a:xfrm>
            <a:off x="3094037" y="6206392"/>
            <a:ext cx="2270125" cy="1815882"/>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880"/>
              </a:spcBef>
            </a:pPr>
            <a:endParaRPr sz="1000" dirty="0">
              <a:latin typeface="Times New Roman"/>
              <a:cs typeface="Times New Roman"/>
            </a:endParaRPr>
          </a:p>
          <a:p>
            <a:pPr marL="925194" marR="661670" indent="-251460">
              <a:lnSpc>
                <a:spcPct val="100000"/>
              </a:lnSpc>
            </a:pPr>
            <a:r>
              <a:rPr sz="1050" b="1" spc="-70" dirty="0">
                <a:solidFill>
                  <a:srgbClr val="2F2E2D"/>
                </a:solidFill>
                <a:latin typeface="Arial"/>
                <a:cs typeface="Arial"/>
              </a:rPr>
              <a:t>Kolar</a:t>
            </a:r>
            <a:r>
              <a:rPr sz="1050" b="1" spc="-30" dirty="0">
                <a:solidFill>
                  <a:srgbClr val="2F2E2D"/>
                </a:solidFill>
                <a:latin typeface="Arial"/>
                <a:cs typeface="Arial"/>
              </a:rPr>
              <a:t> </a:t>
            </a:r>
            <a:r>
              <a:rPr sz="1050" b="1" spc="-50" dirty="0">
                <a:solidFill>
                  <a:srgbClr val="2F2E2D"/>
                </a:solidFill>
                <a:latin typeface="Arial"/>
                <a:cs typeface="Arial"/>
              </a:rPr>
              <a:t>Olive</a:t>
            </a:r>
            <a:r>
              <a:rPr sz="1050" b="1" spc="-25" dirty="0">
                <a:solidFill>
                  <a:srgbClr val="2F2E2D"/>
                </a:solidFill>
                <a:latin typeface="Arial"/>
                <a:cs typeface="Arial"/>
              </a:rPr>
              <a:t> Matt </a:t>
            </a:r>
            <a:endParaRPr sz="1000" dirty="0">
              <a:latin typeface="Arial MT"/>
              <a:cs typeface="Arial MT"/>
            </a:endParaRPr>
          </a:p>
        </p:txBody>
      </p:sp>
      <p:sp>
        <p:nvSpPr>
          <p:cNvPr id="45" name="object 19">
            <a:extLst>
              <a:ext uri="{FF2B5EF4-FFF2-40B4-BE49-F238E27FC236}">
                <a16:creationId xmlns:a16="http://schemas.microsoft.com/office/drawing/2014/main" id="{37905AB3-050D-3640-FA92-15276C0448A0}"/>
              </a:ext>
            </a:extLst>
          </p:cNvPr>
          <p:cNvSpPr txBox="1"/>
          <p:nvPr/>
        </p:nvSpPr>
        <p:spPr>
          <a:xfrm>
            <a:off x="5479247" y="6206392"/>
            <a:ext cx="2270125" cy="1815882"/>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880"/>
              </a:spcBef>
            </a:pPr>
            <a:endParaRPr sz="1000" dirty="0">
              <a:latin typeface="Times New Roman"/>
              <a:cs typeface="Times New Roman"/>
            </a:endParaRPr>
          </a:p>
          <a:p>
            <a:pPr marL="798830" marR="794385" algn="ctr">
              <a:lnSpc>
                <a:spcPct val="100000"/>
              </a:lnSpc>
            </a:pPr>
            <a:r>
              <a:rPr sz="1050" b="1" spc="-70" dirty="0">
                <a:solidFill>
                  <a:srgbClr val="2F2E2D"/>
                </a:solidFill>
                <a:latin typeface="Arial"/>
                <a:cs typeface="Arial"/>
              </a:rPr>
              <a:t>Kolar</a:t>
            </a:r>
            <a:r>
              <a:rPr sz="1050" b="1" spc="-30" dirty="0">
                <a:solidFill>
                  <a:srgbClr val="2F2E2D"/>
                </a:solidFill>
                <a:latin typeface="Arial"/>
                <a:cs typeface="Arial"/>
              </a:rPr>
              <a:t> </a:t>
            </a:r>
            <a:r>
              <a:rPr sz="1050" b="1" spc="-50" dirty="0">
                <a:solidFill>
                  <a:srgbClr val="2F2E2D"/>
                </a:solidFill>
                <a:latin typeface="Arial"/>
                <a:cs typeface="Arial"/>
              </a:rPr>
              <a:t>White </a:t>
            </a:r>
            <a:endParaRPr sz="1000" dirty="0">
              <a:latin typeface="Arial MT"/>
              <a:cs typeface="Arial MT"/>
            </a:endParaRPr>
          </a:p>
        </p:txBody>
      </p:sp>
      <p:sp>
        <p:nvSpPr>
          <p:cNvPr id="46" name="object 20">
            <a:extLst>
              <a:ext uri="{FF2B5EF4-FFF2-40B4-BE49-F238E27FC236}">
                <a16:creationId xmlns:a16="http://schemas.microsoft.com/office/drawing/2014/main" id="{3FE11C6D-A6FE-0A27-B25C-418CB63A4EBA}"/>
              </a:ext>
            </a:extLst>
          </p:cNvPr>
          <p:cNvSpPr txBox="1"/>
          <p:nvPr/>
        </p:nvSpPr>
        <p:spPr>
          <a:xfrm>
            <a:off x="3094037" y="2133600"/>
            <a:ext cx="2270125" cy="1841530"/>
          </a:xfrm>
          <a:prstGeom prst="rect">
            <a:avLst/>
          </a:prstGeom>
          <a:ln w="19035">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55"/>
              </a:spcBef>
            </a:pPr>
            <a:endParaRPr sz="1000" dirty="0">
              <a:latin typeface="Times New Roman"/>
              <a:cs typeface="Times New Roman"/>
            </a:endParaRPr>
          </a:p>
          <a:p>
            <a:pPr marL="924560" marR="624205" indent="-287020">
              <a:lnSpc>
                <a:spcPct val="100000"/>
              </a:lnSpc>
            </a:pPr>
            <a:r>
              <a:rPr sz="1050" b="1" spc="-70" dirty="0">
                <a:solidFill>
                  <a:srgbClr val="2F2E2D"/>
                </a:solidFill>
                <a:latin typeface="Arial"/>
                <a:cs typeface="Arial"/>
              </a:rPr>
              <a:t>Kolar</a:t>
            </a:r>
            <a:r>
              <a:rPr sz="1050" b="1" spc="-30" dirty="0">
                <a:solidFill>
                  <a:srgbClr val="2F2E2D"/>
                </a:solidFill>
                <a:latin typeface="Arial"/>
                <a:cs typeface="Arial"/>
              </a:rPr>
              <a:t> </a:t>
            </a:r>
            <a:r>
              <a:rPr sz="1050" b="1" spc="-65" dirty="0">
                <a:solidFill>
                  <a:srgbClr val="2F2E2D"/>
                </a:solidFill>
                <a:latin typeface="Arial"/>
                <a:cs typeface="Arial"/>
              </a:rPr>
              <a:t>Black</a:t>
            </a:r>
            <a:r>
              <a:rPr sz="1050" b="1" spc="-30" dirty="0">
                <a:solidFill>
                  <a:srgbClr val="2F2E2D"/>
                </a:solidFill>
                <a:latin typeface="Arial"/>
                <a:cs typeface="Arial"/>
              </a:rPr>
              <a:t> </a:t>
            </a:r>
            <a:r>
              <a:rPr sz="1050" b="1" spc="-90" dirty="0">
                <a:solidFill>
                  <a:srgbClr val="2F2E2D"/>
                </a:solidFill>
                <a:latin typeface="Arial"/>
                <a:cs typeface="Arial"/>
              </a:rPr>
              <a:t>Gloss</a:t>
            </a:r>
            <a:r>
              <a:rPr sz="1050" b="1" spc="-35" dirty="0">
                <a:solidFill>
                  <a:srgbClr val="2F2E2D"/>
                </a:solidFill>
                <a:latin typeface="Arial"/>
                <a:cs typeface="Arial"/>
              </a:rPr>
              <a:t> </a:t>
            </a:r>
            <a:endParaRPr sz="1000" dirty="0">
              <a:latin typeface="Arial MT"/>
              <a:cs typeface="Arial MT"/>
            </a:endParaRPr>
          </a:p>
        </p:txBody>
      </p:sp>
      <p:pic>
        <p:nvPicPr>
          <p:cNvPr id="47" name="object 15">
            <a:extLst>
              <a:ext uri="{FF2B5EF4-FFF2-40B4-BE49-F238E27FC236}">
                <a16:creationId xmlns:a16="http://schemas.microsoft.com/office/drawing/2014/main" id="{C03BD36F-390E-CD51-BF4A-8790E422A5C5}"/>
              </a:ext>
            </a:extLst>
          </p:cNvPr>
          <p:cNvPicPr/>
          <p:nvPr/>
        </p:nvPicPr>
        <p:blipFill>
          <a:blip r:embed="rId12" cstate="print"/>
          <a:stretch>
            <a:fillRect/>
          </a:stretch>
        </p:blipFill>
        <p:spPr>
          <a:xfrm>
            <a:off x="1756071" y="8202319"/>
            <a:ext cx="1591275" cy="1276831"/>
          </a:xfrm>
          <a:prstGeom prst="rect">
            <a:avLst/>
          </a:prstGeom>
        </p:spPr>
      </p:pic>
      <p:pic>
        <p:nvPicPr>
          <p:cNvPr id="48" name="object 16">
            <a:extLst>
              <a:ext uri="{FF2B5EF4-FFF2-40B4-BE49-F238E27FC236}">
                <a16:creationId xmlns:a16="http://schemas.microsoft.com/office/drawing/2014/main" id="{468AA721-65DB-574C-35AD-4F596C9CBF99}"/>
              </a:ext>
            </a:extLst>
          </p:cNvPr>
          <p:cNvPicPr/>
          <p:nvPr/>
        </p:nvPicPr>
        <p:blipFill>
          <a:blip r:embed="rId13" cstate="print"/>
          <a:stretch>
            <a:fillRect/>
          </a:stretch>
        </p:blipFill>
        <p:spPr>
          <a:xfrm>
            <a:off x="5229913" y="8181806"/>
            <a:ext cx="1648446" cy="1322253"/>
          </a:xfrm>
          <a:prstGeom prst="rect">
            <a:avLst/>
          </a:prstGeom>
        </p:spPr>
      </p:pic>
      <p:pic>
        <p:nvPicPr>
          <p:cNvPr id="49" name="object 17">
            <a:extLst>
              <a:ext uri="{FF2B5EF4-FFF2-40B4-BE49-F238E27FC236}">
                <a16:creationId xmlns:a16="http://schemas.microsoft.com/office/drawing/2014/main" id="{D246432C-CEB8-9EAA-A3AA-22F66AD642CD}"/>
              </a:ext>
            </a:extLst>
          </p:cNvPr>
          <p:cNvPicPr/>
          <p:nvPr/>
        </p:nvPicPr>
        <p:blipFill>
          <a:blip r:embed="rId14" cstate="print"/>
          <a:stretch>
            <a:fillRect/>
          </a:stretch>
        </p:blipFill>
        <p:spPr>
          <a:xfrm>
            <a:off x="1520757" y="9985369"/>
            <a:ext cx="1772317" cy="1267303"/>
          </a:xfrm>
          <a:prstGeom prst="rect">
            <a:avLst/>
          </a:prstGeom>
        </p:spPr>
      </p:pic>
      <p:pic>
        <p:nvPicPr>
          <p:cNvPr id="50" name="object 18">
            <a:extLst>
              <a:ext uri="{FF2B5EF4-FFF2-40B4-BE49-F238E27FC236}">
                <a16:creationId xmlns:a16="http://schemas.microsoft.com/office/drawing/2014/main" id="{F8D749E9-4111-36F4-D1EF-4EEA94819114}"/>
              </a:ext>
            </a:extLst>
          </p:cNvPr>
          <p:cNvPicPr/>
          <p:nvPr/>
        </p:nvPicPr>
        <p:blipFill>
          <a:blip r:embed="rId15" cstate="print"/>
          <a:stretch>
            <a:fillRect/>
          </a:stretch>
        </p:blipFill>
        <p:spPr>
          <a:xfrm>
            <a:off x="5260973" y="9985247"/>
            <a:ext cx="1610331" cy="1286359"/>
          </a:xfrm>
          <a:prstGeom prst="rect">
            <a:avLst/>
          </a:prstGeom>
        </p:spPr>
      </p:pic>
      <p:sp>
        <p:nvSpPr>
          <p:cNvPr id="51" name="object 19">
            <a:extLst>
              <a:ext uri="{FF2B5EF4-FFF2-40B4-BE49-F238E27FC236}">
                <a16:creationId xmlns:a16="http://schemas.microsoft.com/office/drawing/2014/main" id="{BBB4B26D-3BFF-E299-A712-B4A0C2564A9C}"/>
              </a:ext>
            </a:extLst>
          </p:cNvPr>
          <p:cNvSpPr txBox="1"/>
          <p:nvPr/>
        </p:nvSpPr>
        <p:spPr>
          <a:xfrm>
            <a:off x="708828" y="8143615"/>
            <a:ext cx="3414080" cy="1687641"/>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140"/>
              </a:spcBef>
            </a:pPr>
            <a:endParaRPr sz="1000" dirty="0">
              <a:latin typeface="Times New Roman"/>
              <a:cs typeface="Times New Roman"/>
            </a:endParaRPr>
          </a:p>
          <a:p>
            <a:pPr marL="958215" marR="945515" indent="203200">
              <a:lnSpc>
                <a:spcPct val="100000"/>
              </a:lnSpc>
            </a:pPr>
            <a:r>
              <a:rPr sz="1050" b="1" spc="-45" dirty="0">
                <a:solidFill>
                  <a:srgbClr val="2F2E2D"/>
                </a:solidFill>
                <a:latin typeface="Arial"/>
                <a:cs typeface="Arial"/>
              </a:rPr>
              <a:t>Marble</a:t>
            </a:r>
            <a:r>
              <a:rPr sz="1050" b="1" spc="-15" dirty="0">
                <a:solidFill>
                  <a:srgbClr val="2F2E2D"/>
                </a:solidFill>
                <a:latin typeface="Arial"/>
                <a:cs typeface="Arial"/>
              </a:rPr>
              <a:t> </a:t>
            </a:r>
            <a:r>
              <a:rPr sz="1050" b="1" spc="-95" dirty="0">
                <a:solidFill>
                  <a:srgbClr val="2F2E2D"/>
                </a:solidFill>
                <a:latin typeface="Arial"/>
                <a:cs typeface="Arial"/>
              </a:rPr>
              <a:t>Gloss</a:t>
            </a:r>
            <a:r>
              <a:rPr sz="1050" b="1" spc="-10" dirty="0">
                <a:solidFill>
                  <a:srgbClr val="2F2E2D"/>
                </a:solidFill>
                <a:latin typeface="Arial"/>
                <a:cs typeface="Arial"/>
              </a:rPr>
              <a:t> </a:t>
            </a:r>
            <a:r>
              <a:rPr sz="1050" b="1" spc="-20" dirty="0">
                <a:solidFill>
                  <a:srgbClr val="2F2E2D"/>
                </a:solidFill>
                <a:latin typeface="Arial"/>
                <a:cs typeface="Arial"/>
              </a:rPr>
              <a:t>White </a:t>
            </a:r>
            <a:r>
              <a:rPr sz="1000" spc="-10" dirty="0">
                <a:solidFill>
                  <a:srgbClr val="2F2E2D"/>
                </a:solidFill>
                <a:latin typeface="Arial MT"/>
                <a:cs typeface="Arial MT"/>
              </a:rPr>
              <a:t>L4</a:t>
            </a:r>
            <a:r>
              <a:rPr lang="en-ZA" sz="1000" spc="-10" dirty="0">
                <a:solidFill>
                  <a:srgbClr val="2F2E2D"/>
                </a:solidFill>
                <a:latin typeface="Arial MT"/>
                <a:cs typeface="Arial MT"/>
              </a:rPr>
              <a:t>50XW350XH120</a:t>
            </a:r>
            <a:r>
              <a:rPr lang="en-ZA" sz="1000" dirty="0">
                <a:solidFill>
                  <a:srgbClr val="2F2E2D"/>
                </a:solidFill>
                <a:latin typeface="Arial MT"/>
                <a:cs typeface="Arial MT"/>
              </a:rPr>
              <a:t> </a:t>
            </a:r>
            <a:endParaRPr sz="1000" dirty="0">
              <a:latin typeface="Arial MT"/>
              <a:cs typeface="Arial MT"/>
            </a:endParaRPr>
          </a:p>
        </p:txBody>
      </p:sp>
      <p:sp>
        <p:nvSpPr>
          <p:cNvPr id="52" name="object 20">
            <a:extLst>
              <a:ext uri="{FF2B5EF4-FFF2-40B4-BE49-F238E27FC236}">
                <a16:creationId xmlns:a16="http://schemas.microsoft.com/office/drawing/2014/main" id="{5BCCA80E-163D-259C-7C85-B51FEB04344A}"/>
              </a:ext>
            </a:extLst>
          </p:cNvPr>
          <p:cNvSpPr txBox="1"/>
          <p:nvPr/>
        </p:nvSpPr>
        <p:spPr>
          <a:xfrm>
            <a:off x="4331546" y="8143615"/>
            <a:ext cx="3437254" cy="1700466"/>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
              </a:spcBef>
            </a:pPr>
            <a:endParaRPr sz="1000" dirty="0">
              <a:latin typeface="Times New Roman"/>
              <a:cs typeface="Times New Roman"/>
            </a:endParaRPr>
          </a:p>
          <a:p>
            <a:pPr marL="960119" marR="946785" indent="233045">
              <a:lnSpc>
                <a:spcPct val="100000"/>
              </a:lnSpc>
            </a:pPr>
            <a:r>
              <a:rPr sz="1050" b="1" spc="-45" dirty="0">
                <a:solidFill>
                  <a:srgbClr val="2F2E2D"/>
                </a:solidFill>
                <a:latin typeface="Arial"/>
                <a:cs typeface="Arial"/>
              </a:rPr>
              <a:t>Marble</a:t>
            </a:r>
            <a:r>
              <a:rPr sz="1050" b="1" spc="-15" dirty="0">
                <a:solidFill>
                  <a:srgbClr val="2F2E2D"/>
                </a:solidFill>
                <a:latin typeface="Arial"/>
                <a:cs typeface="Arial"/>
              </a:rPr>
              <a:t> </a:t>
            </a:r>
            <a:r>
              <a:rPr sz="1050" b="1" spc="-95" dirty="0">
                <a:solidFill>
                  <a:srgbClr val="2F2E2D"/>
                </a:solidFill>
                <a:latin typeface="Arial"/>
                <a:cs typeface="Arial"/>
              </a:rPr>
              <a:t>Gloss</a:t>
            </a:r>
            <a:r>
              <a:rPr sz="1050" b="1" spc="-10" dirty="0">
                <a:solidFill>
                  <a:srgbClr val="2F2E2D"/>
                </a:solidFill>
                <a:latin typeface="Arial"/>
                <a:cs typeface="Arial"/>
              </a:rPr>
              <a:t> </a:t>
            </a:r>
            <a:r>
              <a:rPr sz="1050" b="1" spc="-20" dirty="0">
                <a:solidFill>
                  <a:srgbClr val="2F2E2D"/>
                </a:solidFill>
                <a:latin typeface="Arial"/>
                <a:cs typeface="Arial"/>
              </a:rPr>
              <a:t>Grey </a:t>
            </a:r>
            <a:r>
              <a:rPr sz="1000" spc="-10" dirty="0">
                <a:solidFill>
                  <a:srgbClr val="2F2E2D"/>
                </a:solidFill>
                <a:latin typeface="Arial MT"/>
                <a:cs typeface="Arial MT"/>
              </a:rPr>
              <a:t>L450XW350XH120</a:t>
            </a:r>
            <a:r>
              <a:rPr sz="1000" dirty="0">
                <a:solidFill>
                  <a:srgbClr val="2F2E2D"/>
                </a:solidFill>
                <a:latin typeface="Arial MT"/>
                <a:cs typeface="Arial MT"/>
              </a:rPr>
              <a:t> </a:t>
            </a:r>
            <a:endParaRPr sz="1000" dirty="0">
              <a:latin typeface="Arial MT"/>
              <a:cs typeface="Arial MT"/>
            </a:endParaRPr>
          </a:p>
        </p:txBody>
      </p:sp>
      <p:sp>
        <p:nvSpPr>
          <p:cNvPr id="53" name="object 21">
            <a:extLst>
              <a:ext uri="{FF2B5EF4-FFF2-40B4-BE49-F238E27FC236}">
                <a16:creationId xmlns:a16="http://schemas.microsoft.com/office/drawing/2014/main" id="{D3CE1448-9A0A-92A4-D73C-ADED56CA75CC}"/>
              </a:ext>
            </a:extLst>
          </p:cNvPr>
          <p:cNvSpPr txBox="1"/>
          <p:nvPr/>
        </p:nvSpPr>
        <p:spPr>
          <a:xfrm>
            <a:off x="708828" y="9951719"/>
            <a:ext cx="3414080" cy="1667510"/>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35"/>
              </a:spcBef>
            </a:pPr>
            <a:endParaRPr sz="1000" dirty="0">
              <a:latin typeface="Times New Roman"/>
              <a:cs typeface="Times New Roman"/>
            </a:endParaRPr>
          </a:p>
          <a:p>
            <a:pPr marL="962025" marR="949325" indent="208915">
              <a:lnSpc>
                <a:spcPct val="100000"/>
              </a:lnSpc>
            </a:pPr>
            <a:r>
              <a:rPr sz="1050" b="1" spc="-45" dirty="0">
                <a:solidFill>
                  <a:srgbClr val="2F2E2D"/>
                </a:solidFill>
                <a:latin typeface="Arial"/>
                <a:cs typeface="Arial"/>
              </a:rPr>
              <a:t>Marble</a:t>
            </a:r>
            <a:r>
              <a:rPr sz="1050" b="1" spc="-15" dirty="0">
                <a:solidFill>
                  <a:srgbClr val="2F2E2D"/>
                </a:solidFill>
                <a:latin typeface="Arial"/>
                <a:cs typeface="Arial"/>
              </a:rPr>
              <a:t> </a:t>
            </a:r>
            <a:r>
              <a:rPr sz="1050" b="1" spc="-95" dirty="0">
                <a:solidFill>
                  <a:srgbClr val="2F2E2D"/>
                </a:solidFill>
                <a:latin typeface="Arial"/>
                <a:cs typeface="Arial"/>
              </a:rPr>
              <a:t>Gloss</a:t>
            </a:r>
            <a:r>
              <a:rPr sz="1050" b="1" spc="-10" dirty="0">
                <a:solidFill>
                  <a:srgbClr val="2F2E2D"/>
                </a:solidFill>
                <a:latin typeface="Arial"/>
                <a:cs typeface="Arial"/>
              </a:rPr>
              <a:t> </a:t>
            </a:r>
            <a:r>
              <a:rPr sz="1050" b="1" spc="-20" dirty="0">
                <a:solidFill>
                  <a:srgbClr val="2F2E2D"/>
                </a:solidFill>
                <a:latin typeface="Arial"/>
                <a:cs typeface="Arial"/>
              </a:rPr>
              <a:t>Black </a:t>
            </a:r>
            <a:r>
              <a:rPr sz="1000" spc="-10" dirty="0">
                <a:solidFill>
                  <a:srgbClr val="2F2E2D"/>
                </a:solidFill>
                <a:latin typeface="Arial MT"/>
                <a:cs typeface="Arial MT"/>
              </a:rPr>
              <a:t>L450XW350XH120</a:t>
            </a:r>
            <a:r>
              <a:rPr sz="1000" dirty="0">
                <a:solidFill>
                  <a:srgbClr val="2F2E2D"/>
                </a:solidFill>
                <a:latin typeface="Arial MT"/>
                <a:cs typeface="Arial MT"/>
              </a:rPr>
              <a:t> </a:t>
            </a:r>
            <a:endParaRPr sz="1000" dirty="0">
              <a:latin typeface="Arial MT"/>
              <a:cs typeface="Arial MT"/>
            </a:endParaRPr>
          </a:p>
        </p:txBody>
      </p:sp>
      <p:sp>
        <p:nvSpPr>
          <p:cNvPr id="54" name="object 22">
            <a:extLst>
              <a:ext uri="{FF2B5EF4-FFF2-40B4-BE49-F238E27FC236}">
                <a16:creationId xmlns:a16="http://schemas.microsoft.com/office/drawing/2014/main" id="{683D37E8-DD73-DABA-39A1-33EC27BF2F8E}"/>
              </a:ext>
            </a:extLst>
          </p:cNvPr>
          <p:cNvSpPr txBox="1"/>
          <p:nvPr/>
        </p:nvSpPr>
        <p:spPr>
          <a:xfrm>
            <a:off x="4331546" y="9951719"/>
            <a:ext cx="3437254" cy="1687641"/>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110"/>
              </a:spcBef>
            </a:pPr>
            <a:endParaRPr sz="1000" dirty="0">
              <a:latin typeface="Times New Roman"/>
              <a:cs typeface="Times New Roman"/>
            </a:endParaRPr>
          </a:p>
          <a:p>
            <a:pPr marL="954405" marR="941069" indent="209550">
              <a:lnSpc>
                <a:spcPct val="100000"/>
              </a:lnSpc>
            </a:pPr>
            <a:r>
              <a:rPr sz="1050" b="1" spc="-45" dirty="0">
                <a:solidFill>
                  <a:srgbClr val="2F2E2D"/>
                </a:solidFill>
                <a:latin typeface="Arial"/>
                <a:cs typeface="Arial"/>
              </a:rPr>
              <a:t>Marble</a:t>
            </a:r>
            <a:r>
              <a:rPr sz="1050" b="1" spc="-15" dirty="0">
                <a:solidFill>
                  <a:srgbClr val="2F2E2D"/>
                </a:solidFill>
                <a:latin typeface="Arial"/>
                <a:cs typeface="Arial"/>
              </a:rPr>
              <a:t> </a:t>
            </a:r>
            <a:r>
              <a:rPr sz="1050" b="1" spc="-95" dirty="0">
                <a:solidFill>
                  <a:srgbClr val="2F2E2D"/>
                </a:solidFill>
                <a:latin typeface="Arial"/>
                <a:cs typeface="Arial"/>
              </a:rPr>
              <a:t>Gloss</a:t>
            </a:r>
            <a:r>
              <a:rPr sz="1050" b="1" spc="-10" dirty="0">
                <a:solidFill>
                  <a:srgbClr val="2F2E2D"/>
                </a:solidFill>
                <a:latin typeface="Arial"/>
                <a:cs typeface="Arial"/>
              </a:rPr>
              <a:t> </a:t>
            </a:r>
            <a:r>
              <a:rPr sz="1050" b="1" spc="-20" dirty="0">
                <a:solidFill>
                  <a:srgbClr val="2F2E2D"/>
                </a:solidFill>
                <a:latin typeface="Arial"/>
                <a:cs typeface="Arial"/>
              </a:rPr>
              <a:t>Beige </a:t>
            </a:r>
            <a:r>
              <a:rPr sz="1000" spc="-30" dirty="0">
                <a:solidFill>
                  <a:srgbClr val="2F2E2D"/>
                </a:solidFill>
                <a:latin typeface="Arial MT"/>
                <a:cs typeface="Arial MT"/>
              </a:rPr>
              <a:t>L450XW350XH120</a:t>
            </a:r>
            <a:endParaRPr sz="1000" dirty="0">
              <a:latin typeface="Arial MT"/>
              <a:cs typeface="Arial MT"/>
            </a:endParaRPr>
          </a:p>
        </p:txBody>
      </p:sp>
    </p:spTree>
    <p:extLst>
      <p:ext uri="{BB962C8B-B14F-4D97-AF65-F5344CB8AC3E}">
        <p14:creationId xmlns:p14="http://schemas.microsoft.com/office/powerpoint/2010/main" val="1125512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DCCAF-31CF-7F57-77F3-170A819182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9F9FB7-9CB6-88DE-FCED-84E29F853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 y="228600"/>
            <a:ext cx="1371600" cy="1303679"/>
          </a:xfrm>
          <a:prstGeom prst="rect">
            <a:avLst/>
          </a:prstGeom>
        </p:spPr>
      </p:pic>
      <p:pic>
        <p:nvPicPr>
          <p:cNvPr id="4" name="object 3">
            <a:extLst>
              <a:ext uri="{FF2B5EF4-FFF2-40B4-BE49-F238E27FC236}">
                <a16:creationId xmlns:a16="http://schemas.microsoft.com/office/drawing/2014/main" id="{AF28FA1E-3E68-DE73-3263-3155FBDCB915}"/>
              </a:ext>
            </a:extLst>
          </p:cNvPr>
          <p:cNvPicPr/>
          <p:nvPr/>
        </p:nvPicPr>
        <p:blipFill>
          <a:blip r:embed="rId3" cstate="print"/>
          <a:stretch>
            <a:fillRect/>
          </a:stretch>
        </p:blipFill>
        <p:spPr>
          <a:xfrm>
            <a:off x="1006148" y="3836981"/>
            <a:ext cx="2601306" cy="1295887"/>
          </a:xfrm>
          <a:prstGeom prst="rect">
            <a:avLst/>
          </a:prstGeom>
        </p:spPr>
      </p:pic>
      <p:pic>
        <p:nvPicPr>
          <p:cNvPr id="5" name="object 4">
            <a:extLst>
              <a:ext uri="{FF2B5EF4-FFF2-40B4-BE49-F238E27FC236}">
                <a16:creationId xmlns:a16="http://schemas.microsoft.com/office/drawing/2014/main" id="{8F858377-0B5A-17A5-ADFF-DADDDAACE5D6}"/>
              </a:ext>
            </a:extLst>
          </p:cNvPr>
          <p:cNvPicPr/>
          <p:nvPr/>
        </p:nvPicPr>
        <p:blipFill>
          <a:blip r:embed="rId4" cstate="print"/>
          <a:stretch>
            <a:fillRect/>
          </a:stretch>
        </p:blipFill>
        <p:spPr>
          <a:xfrm>
            <a:off x="957249" y="2015777"/>
            <a:ext cx="2696589" cy="1305415"/>
          </a:xfrm>
          <a:prstGeom prst="rect">
            <a:avLst/>
          </a:prstGeom>
        </p:spPr>
      </p:pic>
      <p:pic>
        <p:nvPicPr>
          <p:cNvPr id="6" name="object 5">
            <a:extLst>
              <a:ext uri="{FF2B5EF4-FFF2-40B4-BE49-F238E27FC236}">
                <a16:creationId xmlns:a16="http://schemas.microsoft.com/office/drawing/2014/main" id="{007091CC-9832-39BF-C1C2-6E91673746C2}"/>
              </a:ext>
            </a:extLst>
          </p:cNvPr>
          <p:cNvPicPr/>
          <p:nvPr/>
        </p:nvPicPr>
        <p:blipFill>
          <a:blip r:embed="rId5" cstate="print"/>
          <a:stretch>
            <a:fillRect/>
          </a:stretch>
        </p:blipFill>
        <p:spPr>
          <a:xfrm>
            <a:off x="4616348" y="2015777"/>
            <a:ext cx="2668005" cy="1286359"/>
          </a:xfrm>
          <a:prstGeom prst="rect">
            <a:avLst/>
          </a:prstGeom>
        </p:spPr>
      </p:pic>
      <p:pic>
        <p:nvPicPr>
          <p:cNvPr id="7" name="object 6">
            <a:extLst>
              <a:ext uri="{FF2B5EF4-FFF2-40B4-BE49-F238E27FC236}">
                <a16:creationId xmlns:a16="http://schemas.microsoft.com/office/drawing/2014/main" id="{7BA7A197-8673-9E31-8911-02A33ECFEB0C}"/>
              </a:ext>
            </a:extLst>
          </p:cNvPr>
          <p:cNvPicPr/>
          <p:nvPr/>
        </p:nvPicPr>
        <p:blipFill>
          <a:blip r:embed="rId6" cstate="print"/>
          <a:stretch>
            <a:fillRect/>
          </a:stretch>
        </p:blipFill>
        <p:spPr>
          <a:xfrm>
            <a:off x="908146" y="5643409"/>
            <a:ext cx="2791876" cy="1276831"/>
          </a:xfrm>
          <a:prstGeom prst="rect">
            <a:avLst/>
          </a:prstGeom>
        </p:spPr>
      </p:pic>
      <p:pic>
        <p:nvPicPr>
          <p:cNvPr id="8" name="object 7">
            <a:extLst>
              <a:ext uri="{FF2B5EF4-FFF2-40B4-BE49-F238E27FC236}">
                <a16:creationId xmlns:a16="http://schemas.microsoft.com/office/drawing/2014/main" id="{6CB3D9BC-9E3F-C63E-A9D8-73E144E2E30A}"/>
              </a:ext>
            </a:extLst>
          </p:cNvPr>
          <p:cNvPicPr/>
          <p:nvPr/>
        </p:nvPicPr>
        <p:blipFill>
          <a:blip r:embed="rId7" cstate="print"/>
          <a:stretch>
            <a:fillRect/>
          </a:stretch>
        </p:blipFill>
        <p:spPr>
          <a:xfrm>
            <a:off x="4672767" y="5643409"/>
            <a:ext cx="2553663" cy="1276831"/>
          </a:xfrm>
          <a:prstGeom prst="rect">
            <a:avLst/>
          </a:prstGeom>
        </p:spPr>
      </p:pic>
      <p:pic>
        <p:nvPicPr>
          <p:cNvPr id="12" name="object 8">
            <a:extLst>
              <a:ext uri="{FF2B5EF4-FFF2-40B4-BE49-F238E27FC236}">
                <a16:creationId xmlns:a16="http://schemas.microsoft.com/office/drawing/2014/main" id="{6E00CA9C-026E-9AB9-5C04-05594C7DF73E}"/>
              </a:ext>
            </a:extLst>
          </p:cNvPr>
          <p:cNvPicPr/>
          <p:nvPr/>
        </p:nvPicPr>
        <p:blipFill>
          <a:blip r:embed="rId8" cstate="print"/>
          <a:stretch>
            <a:fillRect/>
          </a:stretch>
        </p:blipFill>
        <p:spPr>
          <a:xfrm>
            <a:off x="4757318" y="3830245"/>
            <a:ext cx="2382146" cy="1305415"/>
          </a:xfrm>
          <a:prstGeom prst="rect">
            <a:avLst/>
          </a:prstGeom>
        </p:spPr>
      </p:pic>
      <p:sp>
        <p:nvSpPr>
          <p:cNvPr id="13" name="object 9">
            <a:extLst>
              <a:ext uri="{FF2B5EF4-FFF2-40B4-BE49-F238E27FC236}">
                <a16:creationId xmlns:a16="http://schemas.microsoft.com/office/drawing/2014/main" id="{0A51223F-3319-545E-6030-1AB2B37013CB}"/>
              </a:ext>
            </a:extLst>
          </p:cNvPr>
          <p:cNvSpPr txBox="1"/>
          <p:nvPr/>
        </p:nvSpPr>
        <p:spPr>
          <a:xfrm>
            <a:off x="583208" y="1981200"/>
            <a:ext cx="3437254" cy="1687641"/>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140"/>
              </a:spcBef>
            </a:pPr>
            <a:endParaRPr sz="1000" dirty="0">
              <a:latin typeface="Times New Roman"/>
              <a:cs typeface="Times New Roman"/>
            </a:endParaRPr>
          </a:p>
          <a:p>
            <a:pPr marL="961390" marR="948690" indent="200025">
              <a:lnSpc>
                <a:spcPct val="100000"/>
              </a:lnSpc>
            </a:pPr>
            <a:r>
              <a:rPr sz="1050" b="1" spc="-45" dirty="0">
                <a:solidFill>
                  <a:srgbClr val="2F2E2D"/>
                </a:solidFill>
                <a:latin typeface="Arial"/>
                <a:cs typeface="Arial"/>
              </a:rPr>
              <a:t>Marble</a:t>
            </a:r>
            <a:r>
              <a:rPr sz="1050" b="1" spc="-15" dirty="0">
                <a:solidFill>
                  <a:srgbClr val="2F2E2D"/>
                </a:solidFill>
                <a:latin typeface="Arial"/>
                <a:cs typeface="Arial"/>
              </a:rPr>
              <a:t> </a:t>
            </a:r>
            <a:r>
              <a:rPr sz="1050" b="1" spc="-95" dirty="0">
                <a:solidFill>
                  <a:srgbClr val="2F2E2D"/>
                </a:solidFill>
                <a:latin typeface="Arial"/>
                <a:cs typeface="Arial"/>
              </a:rPr>
              <a:t>Gloss</a:t>
            </a:r>
            <a:r>
              <a:rPr sz="1050" b="1" spc="-10" dirty="0">
                <a:solidFill>
                  <a:srgbClr val="2F2E2D"/>
                </a:solidFill>
                <a:latin typeface="Arial"/>
                <a:cs typeface="Arial"/>
              </a:rPr>
              <a:t> </a:t>
            </a:r>
            <a:r>
              <a:rPr sz="1050" b="1" spc="-20" dirty="0">
                <a:solidFill>
                  <a:srgbClr val="2F2E2D"/>
                </a:solidFill>
                <a:latin typeface="Arial"/>
                <a:cs typeface="Arial"/>
              </a:rPr>
              <a:t>White </a:t>
            </a:r>
            <a:r>
              <a:rPr sz="1000" spc="-20" dirty="0">
                <a:solidFill>
                  <a:srgbClr val="2F2E2D"/>
                </a:solidFill>
                <a:latin typeface="Arial MT"/>
                <a:cs typeface="Arial MT"/>
              </a:rPr>
              <a:t>L455XW325XH135</a:t>
            </a:r>
            <a:endParaRPr sz="1000" dirty="0">
              <a:latin typeface="Arial MT"/>
              <a:cs typeface="Arial MT"/>
            </a:endParaRPr>
          </a:p>
        </p:txBody>
      </p:sp>
      <p:sp>
        <p:nvSpPr>
          <p:cNvPr id="22" name="object 10">
            <a:extLst>
              <a:ext uri="{FF2B5EF4-FFF2-40B4-BE49-F238E27FC236}">
                <a16:creationId xmlns:a16="http://schemas.microsoft.com/office/drawing/2014/main" id="{C8D8D02D-07D5-FF1D-2E5E-3639D3070482}"/>
              </a:ext>
            </a:extLst>
          </p:cNvPr>
          <p:cNvSpPr txBox="1"/>
          <p:nvPr/>
        </p:nvSpPr>
        <p:spPr>
          <a:xfrm>
            <a:off x="4229100" y="1981200"/>
            <a:ext cx="3437254" cy="1687641"/>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140"/>
              </a:spcBef>
            </a:pPr>
            <a:endParaRPr sz="1000" dirty="0">
              <a:latin typeface="Times New Roman"/>
              <a:cs typeface="Times New Roman"/>
            </a:endParaRPr>
          </a:p>
          <a:p>
            <a:pPr marL="961390" marR="948690" indent="201930">
              <a:lnSpc>
                <a:spcPct val="100000"/>
              </a:lnSpc>
            </a:pPr>
            <a:r>
              <a:rPr sz="1050" b="1" spc="-45" dirty="0">
                <a:solidFill>
                  <a:srgbClr val="2F2E2D"/>
                </a:solidFill>
                <a:latin typeface="Arial"/>
                <a:cs typeface="Arial"/>
              </a:rPr>
              <a:t>Marble</a:t>
            </a:r>
            <a:r>
              <a:rPr sz="1050" b="1" spc="-15" dirty="0">
                <a:solidFill>
                  <a:srgbClr val="2F2E2D"/>
                </a:solidFill>
                <a:latin typeface="Arial"/>
                <a:cs typeface="Arial"/>
              </a:rPr>
              <a:t> </a:t>
            </a:r>
            <a:r>
              <a:rPr sz="1050" b="1" spc="-95" dirty="0">
                <a:solidFill>
                  <a:srgbClr val="2F2E2D"/>
                </a:solidFill>
                <a:latin typeface="Arial"/>
                <a:cs typeface="Arial"/>
              </a:rPr>
              <a:t>Gloss</a:t>
            </a:r>
            <a:r>
              <a:rPr sz="1050" b="1" spc="-10" dirty="0">
                <a:solidFill>
                  <a:srgbClr val="2F2E2D"/>
                </a:solidFill>
                <a:latin typeface="Arial"/>
                <a:cs typeface="Arial"/>
              </a:rPr>
              <a:t> </a:t>
            </a:r>
            <a:r>
              <a:rPr sz="1050" b="1" spc="-20" dirty="0">
                <a:solidFill>
                  <a:srgbClr val="2F2E2D"/>
                </a:solidFill>
                <a:latin typeface="Arial"/>
                <a:cs typeface="Arial"/>
              </a:rPr>
              <a:t>Beige </a:t>
            </a:r>
            <a:r>
              <a:rPr sz="1000" spc="-20" dirty="0">
                <a:solidFill>
                  <a:srgbClr val="2F2E2D"/>
                </a:solidFill>
                <a:latin typeface="Arial MT"/>
                <a:cs typeface="Arial MT"/>
              </a:rPr>
              <a:t>L455XW325XH135</a:t>
            </a:r>
            <a:r>
              <a:rPr sz="1000" spc="40" dirty="0">
                <a:solidFill>
                  <a:srgbClr val="2F2E2D"/>
                </a:solidFill>
                <a:latin typeface="Arial MT"/>
                <a:cs typeface="Arial MT"/>
              </a:rPr>
              <a:t> </a:t>
            </a:r>
            <a:endParaRPr sz="1000" dirty="0">
              <a:latin typeface="Arial MT"/>
              <a:cs typeface="Arial MT"/>
            </a:endParaRPr>
          </a:p>
        </p:txBody>
      </p:sp>
      <p:sp>
        <p:nvSpPr>
          <p:cNvPr id="23" name="object 11">
            <a:extLst>
              <a:ext uri="{FF2B5EF4-FFF2-40B4-BE49-F238E27FC236}">
                <a16:creationId xmlns:a16="http://schemas.microsoft.com/office/drawing/2014/main" id="{84602659-5A64-2731-9932-6BBE9556023E}"/>
              </a:ext>
            </a:extLst>
          </p:cNvPr>
          <p:cNvSpPr txBox="1"/>
          <p:nvPr/>
        </p:nvSpPr>
        <p:spPr>
          <a:xfrm>
            <a:off x="583208" y="3794248"/>
            <a:ext cx="3437254" cy="1687641"/>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140"/>
              </a:spcBef>
            </a:pPr>
            <a:endParaRPr sz="1000" dirty="0">
              <a:latin typeface="Times New Roman"/>
              <a:cs typeface="Times New Roman"/>
            </a:endParaRPr>
          </a:p>
          <a:p>
            <a:pPr marL="965835" marR="952500" indent="151130">
              <a:lnSpc>
                <a:spcPct val="100000"/>
              </a:lnSpc>
            </a:pPr>
            <a:r>
              <a:rPr sz="1050" b="1" spc="-45" dirty="0">
                <a:solidFill>
                  <a:srgbClr val="2F2E2D"/>
                </a:solidFill>
                <a:latin typeface="Arial"/>
                <a:cs typeface="Arial"/>
              </a:rPr>
              <a:t>Marble</a:t>
            </a:r>
            <a:r>
              <a:rPr sz="1050" b="1" spc="-15" dirty="0">
                <a:solidFill>
                  <a:srgbClr val="2F2E2D"/>
                </a:solidFill>
                <a:latin typeface="Arial"/>
                <a:cs typeface="Arial"/>
              </a:rPr>
              <a:t> </a:t>
            </a:r>
            <a:r>
              <a:rPr sz="1050" b="1" spc="-95" dirty="0">
                <a:solidFill>
                  <a:srgbClr val="2F2E2D"/>
                </a:solidFill>
                <a:latin typeface="Arial"/>
                <a:cs typeface="Arial"/>
              </a:rPr>
              <a:t>Gloss</a:t>
            </a:r>
            <a:r>
              <a:rPr sz="1050" b="1" spc="-10" dirty="0">
                <a:solidFill>
                  <a:srgbClr val="2F2E2D"/>
                </a:solidFill>
                <a:latin typeface="Arial"/>
                <a:cs typeface="Arial"/>
              </a:rPr>
              <a:t> Granite </a:t>
            </a:r>
            <a:r>
              <a:rPr sz="1000" spc="-20" dirty="0">
                <a:solidFill>
                  <a:srgbClr val="2F2E2D"/>
                </a:solidFill>
                <a:latin typeface="Arial MT"/>
                <a:cs typeface="Arial MT"/>
              </a:rPr>
              <a:t>L455XW325XH135</a:t>
            </a:r>
            <a:r>
              <a:rPr sz="1000" spc="40" dirty="0">
                <a:solidFill>
                  <a:srgbClr val="2F2E2D"/>
                </a:solidFill>
                <a:latin typeface="Arial MT"/>
                <a:cs typeface="Arial MT"/>
              </a:rPr>
              <a:t> </a:t>
            </a:r>
            <a:endParaRPr sz="1000" dirty="0">
              <a:latin typeface="Arial MT"/>
              <a:cs typeface="Arial MT"/>
            </a:endParaRPr>
          </a:p>
        </p:txBody>
      </p:sp>
      <p:sp>
        <p:nvSpPr>
          <p:cNvPr id="24" name="object 12">
            <a:extLst>
              <a:ext uri="{FF2B5EF4-FFF2-40B4-BE49-F238E27FC236}">
                <a16:creationId xmlns:a16="http://schemas.microsoft.com/office/drawing/2014/main" id="{3F52CCF6-FE2F-9144-F738-8C327D13E2EC}"/>
              </a:ext>
            </a:extLst>
          </p:cNvPr>
          <p:cNvSpPr txBox="1"/>
          <p:nvPr/>
        </p:nvSpPr>
        <p:spPr>
          <a:xfrm>
            <a:off x="583208" y="5600005"/>
            <a:ext cx="3437254" cy="1687641"/>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55"/>
              </a:spcBef>
            </a:pPr>
            <a:endParaRPr sz="1000" dirty="0">
              <a:latin typeface="Times New Roman"/>
              <a:cs typeface="Times New Roman"/>
            </a:endParaRPr>
          </a:p>
          <a:p>
            <a:pPr marL="966469" marR="953135" indent="226695">
              <a:lnSpc>
                <a:spcPct val="100000"/>
              </a:lnSpc>
            </a:pPr>
            <a:r>
              <a:rPr sz="1050" b="1" spc="-45" dirty="0">
                <a:solidFill>
                  <a:srgbClr val="2F2E2D"/>
                </a:solidFill>
                <a:latin typeface="Arial"/>
                <a:cs typeface="Arial"/>
              </a:rPr>
              <a:t>Marble</a:t>
            </a:r>
            <a:r>
              <a:rPr sz="1050" b="1" spc="-15" dirty="0">
                <a:solidFill>
                  <a:srgbClr val="2F2E2D"/>
                </a:solidFill>
                <a:latin typeface="Arial"/>
                <a:cs typeface="Arial"/>
              </a:rPr>
              <a:t> </a:t>
            </a:r>
            <a:r>
              <a:rPr sz="1050" b="1" spc="-95" dirty="0">
                <a:solidFill>
                  <a:srgbClr val="2F2E2D"/>
                </a:solidFill>
                <a:latin typeface="Arial"/>
                <a:cs typeface="Arial"/>
              </a:rPr>
              <a:t>Gloss</a:t>
            </a:r>
            <a:r>
              <a:rPr sz="1050" b="1" spc="-10" dirty="0">
                <a:solidFill>
                  <a:srgbClr val="2F2E2D"/>
                </a:solidFill>
                <a:latin typeface="Arial"/>
                <a:cs typeface="Arial"/>
              </a:rPr>
              <a:t> </a:t>
            </a:r>
            <a:r>
              <a:rPr sz="1050" b="1" spc="-20" dirty="0">
                <a:solidFill>
                  <a:srgbClr val="2F2E2D"/>
                </a:solidFill>
                <a:latin typeface="Arial"/>
                <a:cs typeface="Arial"/>
              </a:rPr>
              <a:t>Grey </a:t>
            </a:r>
            <a:r>
              <a:rPr sz="1000" spc="-20" dirty="0">
                <a:solidFill>
                  <a:srgbClr val="2F2E2D"/>
                </a:solidFill>
                <a:latin typeface="Arial MT"/>
                <a:cs typeface="Arial MT"/>
              </a:rPr>
              <a:t>L455XW325XH135</a:t>
            </a:r>
            <a:r>
              <a:rPr sz="1000" spc="40" dirty="0">
                <a:solidFill>
                  <a:srgbClr val="2F2E2D"/>
                </a:solidFill>
                <a:latin typeface="Arial MT"/>
                <a:cs typeface="Arial MT"/>
              </a:rPr>
              <a:t> </a:t>
            </a:r>
            <a:endParaRPr sz="1000" dirty="0">
              <a:latin typeface="Arial MT"/>
              <a:cs typeface="Arial MT"/>
            </a:endParaRPr>
          </a:p>
        </p:txBody>
      </p:sp>
      <p:sp>
        <p:nvSpPr>
          <p:cNvPr id="25" name="object 13">
            <a:extLst>
              <a:ext uri="{FF2B5EF4-FFF2-40B4-BE49-F238E27FC236}">
                <a16:creationId xmlns:a16="http://schemas.microsoft.com/office/drawing/2014/main" id="{212A0B3D-014F-5434-9C1F-AC0DE601697E}"/>
              </a:ext>
            </a:extLst>
          </p:cNvPr>
          <p:cNvSpPr txBox="1"/>
          <p:nvPr/>
        </p:nvSpPr>
        <p:spPr>
          <a:xfrm>
            <a:off x="4229100" y="3794248"/>
            <a:ext cx="3437254" cy="1687641"/>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140"/>
              </a:spcBef>
            </a:pPr>
            <a:endParaRPr sz="1000" dirty="0">
              <a:latin typeface="Times New Roman"/>
              <a:cs typeface="Times New Roman"/>
            </a:endParaRPr>
          </a:p>
          <a:p>
            <a:pPr marL="968375" marR="955040" indent="220345">
              <a:lnSpc>
                <a:spcPct val="100000"/>
              </a:lnSpc>
            </a:pPr>
            <a:r>
              <a:rPr sz="1050" b="1" spc="-45" dirty="0">
                <a:solidFill>
                  <a:srgbClr val="2F2E2D"/>
                </a:solidFill>
                <a:latin typeface="Arial"/>
                <a:cs typeface="Arial"/>
              </a:rPr>
              <a:t>Marble</a:t>
            </a:r>
            <a:r>
              <a:rPr sz="1050" b="1" spc="-40" dirty="0">
                <a:solidFill>
                  <a:srgbClr val="2F2E2D"/>
                </a:solidFill>
                <a:latin typeface="Arial"/>
                <a:cs typeface="Arial"/>
              </a:rPr>
              <a:t> </a:t>
            </a:r>
            <a:r>
              <a:rPr sz="1050" b="1" spc="-25" dirty="0">
                <a:solidFill>
                  <a:srgbClr val="2F2E2D"/>
                </a:solidFill>
                <a:latin typeface="Arial"/>
                <a:cs typeface="Arial"/>
              </a:rPr>
              <a:t>Matt</a:t>
            </a:r>
            <a:r>
              <a:rPr sz="1050" b="1" spc="-35" dirty="0">
                <a:solidFill>
                  <a:srgbClr val="2F2E2D"/>
                </a:solidFill>
                <a:latin typeface="Arial"/>
                <a:cs typeface="Arial"/>
              </a:rPr>
              <a:t> </a:t>
            </a:r>
            <a:r>
              <a:rPr sz="1050" b="1" spc="-20" dirty="0">
                <a:solidFill>
                  <a:srgbClr val="2F2E2D"/>
                </a:solidFill>
                <a:latin typeface="Arial"/>
                <a:cs typeface="Arial"/>
              </a:rPr>
              <a:t>White </a:t>
            </a:r>
            <a:r>
              <a:rPr sz="1000" spc="-20" dirty="0">
                <a:solidFill>
                  <a:srgbClr val="2F2E2D"/>
                </a:solidFill>
                <a:latin typeface="Arial MT"/>
                <a:cs typeface="Arial MT"/>
              </a:rPr>
              <a:t>L455XW325XH135</a:t>
            </a:r>
            <a:r>
              <a:rPr sz="1000" spc="40" dirty="0">
                <a:solidFill>
                  <a:srgbClr val="2F2E2D"/>
                </a:solidFill>
                <a:latin typeface="Arial MT"/>
                <a:cs typeface="Arial MT"/>
              </a:rPr>
              <a:t> </a:t>
            </a:r>
            <a:endParaRPr sz="1000" dirty="0">
              <a:latin typeface="Arial MT"/>
              <a:cs typeface="Arial MT"/>
            </a:endParaRPr>
          </a:p>
        </p:txBody>
      </p:sp>
      <p:sp>
        <p:nvSpPr>
          <p:cNvPr id="26" name="object 14">
            <a:extLst>
              <a:ext uri="{FF2B5EF4-FFF2-40B4-BE49-F238E27FC236}">
                <a16:creationId xmlns:a16="http://schemas.microsoft.com/office/drawing/2014/main" id="{F533C77E-0157-5A55-3200-C55680344175}"/>
              </a:ext>
            </a:extLst>
          </p:cNvPr>
          <p:cNvSpPr txBox="1"/>
          <p:nvPr/>
        </p:nvSpPr>
        <p:spPr>
          <a:xfrm>
            <a:off x="4229100" y="5600005"/>
            <a:ext cx="3437254" cy="1687641"/>
          </a:xfrm>
          <a:prstGeom prst="rect">
            <a:avLst/>
          </a:prstGeom>
          <a:ln w="1902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140"/>
              </a:spcBef>
            </a:pPr>
            <a:endParaRPr sz="1000" dirty="0">
              <a:latin typeface="Times New Roman"/>
              <a:cs typeface="Times New Roman"/>
            </a:endParaRPr>
          </a:p>
          <a:p>
            <a:pPr marL="968375" marR="955040" indent="229870">
              <a:lnSpc>
                <a:spcPct val="100000"/>
              </a:lnSpc>
            </a:pPr>
            <a:r>
              <a:rPr sz="1050" b="1" spc="-45" dirty="0">
                <a:solidFill>
                  <a:srgbClr val="2F2E2D"/>
                </a:solidFill>
                <a:latin typeface="Arial"/>
                <a:cs typeface="Arial"/>
              </a:rPr>
              <a:t>Marble</a:t>
            </a:r>
            <a:r>
              <a:rPr sz="1050" b="1" spc="-40" dirty="0">
                <a:solidFill>
                  <a:srgbClr val="2F2E2D"/>
                </a:solidFill>
                <a:latin typeface="Arial"/>
                <a:cs typeface="Arial"/>
              </a:rPr>
              <a:t> </a:t>
            </a:r>
            <a:r>
              <a:rPr sz="1050" b="1" spc="-25" dirty="0">
                <a:solidFill>
                  <a:srgbClr val="2F2E2D"/>
                </a:solidFill>
                <a:latin typeface="Arial"/>
                <a:cs typeface="Arial"/>
              </a:rPr>
              <a:t>Matt</a:t>
            </a:r>
            <a:r>
              <a:rPr sz="1050" b="1" spc="-35" dirty="0">
                <a:solidFill>
                  <a:srgbClr val="2F2E2D"/>
                </a:solidFill>
                <a:latin typeface="Arial"/>
                <a:cs typeface="Arial"/>
              </a:rPr>
              <a:t> </a:t>
            </a:r>
            <a:r>
              <a:rPr sz="1050" b="1" spc="-20" dirty="0">
                <a:solidFill>
                  <a:srgbClr val="2F2E2D"/>
                </a:solidFill>
                <a:latin typeface="Arial"/>
                <a:cs typeface="Arial"/>
              </a:rPr>
              <a:t>Black </a:t>
            </a:r>
            <a:r>
              <a:rPr sz="1000" spc="-20" dirty="0">
                <a:solidFill>
                  <a:srgbClr val="2F2E2D"/>
                </a:solidFill>
                <a:latin typeface="Arial MT"/>
                <a:cs typeface="Arial MT"/>
              </a:rPr>
              <a:t>L455XW325XH135</a:t>
            </a:r>
            <a:r>
              <a:rPr sz="1000" spc="40" dirty="0">
                <a:solidFill>
                  <a:srgbClr val="2F2E2D"/>
                </a:solidFill>
                <a:latin typeface="Arial MT"/>
                <a:cs typeface="Arial MT"/>
              </a:rPr>
              <a:t> </a:t>
            </a:r>
            <a:endParaRPr sz="1000" dirty="0">
              <a:latin typeface="Arial MT"/>
              <a:cs typeface="Arial MT"/>
            </a:endParaRPr>
          </a:p>
        </p:txBody>
      </p:sp>
      <p:pic>
        <p:nvPicPr>
          <p:cNvPr id="2" name="object 10">
            <a:extLst>
              <a:ext uri="{FF2B5EF4-FFF2-40B4-BE49-F238E27FC236}">
                <a16:creationId xmlns:a16="http://schemas.microsoft.com/office/drawing/2014/main" id="{681FB34F-B0BE-1986-36A2-71008FD58847}"/>
              </a:ext>
            </a:extLst>
          </p:cNvPr>
          <p:cNvPicPr/>
          <p:nvPr/>
        </p:nvPicPr>
        <p:blipFill>
          <a:blip r:embed="rId9" cstate="print"/>
          <a:stretch>
            <a:fillRect/>
          </a:stretch>
        </p:blipFill>
        <p:spPr>
          <a:xfrm>
            <a:off x="1276271" y="9288517"/>
            <a:ext cx="2020061" cy="1610331"/>
          </a:xfrm>
          <a:prstGeom prst="rect">
            <a:avLst/>
          </a:prstGeom>
        </p:spPr>
      </p:pic>
      <p:pic>
        <p:nvPicPr>
          <p:cNvPr id="9" name="object 13">
            <a:extLst>
              <a:ext uri="{FF2B5EF4-FFF2-40B4-BE49-F238E27FC236}">
                <a16:creationId xmlns:a16="http://schemas.microsoft.com/office/drawing/2014/main" id="{FC41A706-2C77-65A5-657F-7CCE77F3D885}"/>
              </a:ext>
            </a:extLst>
          </p:cNvPr>
          <p:cNvPicPr/>
          <p:nvPr/>
        </p:nvPicPr>
        <p:blipFill>
          <a:blip r:embed="rId10" cstate="print"/>
          <a:stretch>
            <a:fillRect/>
          </a:stretch>
        </p:blipFill>
        <p:spPr>
          <a:xfrm>
            <a:off x="4780840" y="9258647"/>
            <a:ext cx="2448848" cy="1638918"/>
          </a:xfrm>
          <a:prstGeom prst="rect">
            <a:avLst/>
          </a:prstGeom>
        </p:spPr>
      </p:pic>
      <p:sp>
        <p:nvSpPr>
          <p:cNvPr id="10" name="object 14">
            <a:extLst>
              <a:ext uri="{FF2B5EF4-FFF2-40B4-BE49-F238E27FC236}">
                <a16:creationId xmlns:a16="http://schemas.microsoft.com/office/drawing/2014/main" id="{17287C40-EBF3-C46D-675F-F56F608BFF3D}"/>
              </a:ext>
            </a:extLst>
          </p:cNvPr>
          <p:cNvSpPr txBox="1"/>
          <p:nvPr/>
        </p:nvSpPr>
        <p:spPr>
          <a:xfrm>
            <a:off x="558171" y="9258648"/>
            <a:ext cx="3449954" cy="2187778"/>
          </a:xfrm>
          <a:prstGeom prst="rect">
            <a:avLst/>
          </a:prstGeom>
          <a:ln w="19032">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04"/>
              </a:spcBef>
            </a:pPr>
            <a:endParaRPr sz="1000" dirty="0">
              <a:latin typeface="Times New Roman"/>
              <a:cs typeface="Times New Roman"/>
            </a:endParaRPr>
          </a:p>
          <a:p>
            <a:pPr marL="1054100" marR="1042035" algn="ctr">
              <a:lnSpc>
                <a:spcPct val="100000"/>
              </a:lnSpc>
            </a:pPr>
            <a:r>
              <a:rPr sz="1050" b="1" spc="-70" dirty="0">
                <a:solidFill>
                  <a:srgbClr val="292A32"/>
                </a:solidFill>
                <a:latin typeface="Arial"/>
                <a:cs typeface="Arial"/>
              </a:rPr>
              <a:t>Topaz</a:t>
            </a:r>
            <a:r>
              <a:rPr sz="1050" b="1" spc="-25" dirty="0">
                <a:solidFill>
                  <a:srgbClr val="292A32"/>
                </a:solidFill>
                <a:latin typeface="Arial"/>
                <a:cs typeface="Arial"/>
              </a:rPr>
              <a:t> </a:t>
            </a:r>
            <a:r>
              <a:rPr sz="1050" b="1" spc="-70" dirty="0">
                <a:solidFill>
                  <a:srgbClr val="292A32"/>
                </a:solidFill>
                <a:latin typeface="Arial"/>
                <a:cs typeface="Arial"/>
              </a:rPr>
              <a:t>Gold</a:t>
            </a:r>
            <a:r>
              <a:rPr sz="1050" b="1" spc="-20" dirty="0">
                <a:solidFill>
                  <a:srgbClr val="292A32"/>
                </a:solidFill>
                <a:latin typeface="Arial"/>
                <a:cs typeface="Arial"/>
              </a:rPr>
              <a:t> </a:t>
            </a:r>
            <a:r>
              <a:rPr sz="1000" b="1" spc="-10" dirty="0">
                <a:solidFill>
                  <a:srgbClr val="292A32"/>
                </a:solidFill>
                <a:latin typeface="Comic Sans MS"/>
                <a:cs typeface="Comic Sans MS"/>
              </a:rPr>
              <a:t>&amp;</a:t>
            </a:r>
            <a:r>
              <a:rPr sz="1000" b="1" spc="-160" dirty="0">
                <a:solidFill>
                  <a:srgbClr val="292A32"/>
                </a:solidFill>
                <a:latin typeface="Comic Sans MS"/>
                <a:cs typeface="Comic Sans MS"/>
              </a:rPr>
              <a:t> </a:t>
            </a:r>
            <a:r>
              <a:rPr sz="1050" b="1" spc="-50" dirty="0">
                <a:solidFill>
                  <a:srgbClr val="292A32"/>
                </a:solidFill>
                <a:latin typeface="Arial"/>
                <a:cs typeface="Arial"/>
              </a:rPr>
              <a:t>White</a:t>
            </a:r>
            <a:r>
              <a:rPr sz="1050" b="1" spc="-25" dirty="0">
                <a:solidFill>
                  <a:srgbClr val="292A32"/>
                </a:solidFill>
                <a:latin typeface="Arial"/>
                <a:cs typeface="Arial"/>
              </a:rPr>
              <a:t> Art </a:t>
            </a:r>
            <a:r>
              <a:rPr sz="1000" spc="-10" dirty="0">
                <a:solidFill>
                  <a:srgbClr val="292A32"/>
                </a:solidFill>
                <a:latin typeface="Arial MT"/>
                <a:cs typeface="Arial MT"/>
              </a:rPr>
              <a:t>490x380x130mm</a:t>
            </a:r>
            <a:endParaRPr sz="1000" dirty="0">
              <a:latin typeface="Arial MT"/>
              <a:cs typeface="Arial MT"/>
            </a:endParaRPr>
          </a:p>
          <a:p>
            <a:pPr marL="3810" algn="ctr">
              <a:lnSpc>
                <a:spcPts val="1190"/>
              </a:lnSpc>
            </a:pPr>
            <a:endParaRPr sz="1000" dirty="0">
              <a:latin typeface="Arial MT"/>
              <a:cs typeface="Arial MT"/>
            </a:endParaRPr>
          </a:p>
        </p:txBody>
      </p:sp>
      <p:sp>
        <p:nvSpPr>
          <p:cNvPr id="11" name="object 17">
            <a:extLst>
              <a:ext uri="{FF2B5EF4-FFF2-40B4-BE49-F238E27FC236}">
                <a16:creationId xmlns:a16="http://schemas.microsoft.com/office/drawing/2014/main" id="{1A67A086-0633-D335-723A-204B3C4BF5FB}"/>
              </a:ext>
            </a:extLst>
          </p:cNvPr>
          <p:cNvSpPr txBox="1"/>
          <p:nvPr/>
        </p:nvSpPr>
        <p:spPr>
          <a:xfrm>
            <a:off x="4239851" y="9258648"/>
            <a:ext cx="3449954" cy="2174954"/>
          </a:xfrm>
          <a:prstGeom prst="rect">
            <a:avLst/>
          </a:prstGeom>
          <a:ln w="19032">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45"/>
              </a:spcBef>
            </a:pPr>
            <a:endParaRPr sz="1000" dirty="0">
              <a:latin typeface="Times New Roman"/>
              <a:cs typeface="Times New Roman"/>
            </a:endParaRPr>
          </a:p>
          <a:p>
            <a:pPr marL="1054100" marR="1042035" algn="ctr">
              <a:lnSpc>
                <a:spcPct val="100000"/>
              </a:lnSpc>
              <a:spcBef>
                <a:spcPts val="5"/>
              </a:spcBef>
            </a:pPr>
            <a:r>
              <a:rPr sz="1050" b="1" spc="-70" dirty="0">
                <a:solidFill>
                  <a:srgbClr val="292A32"/>
                </a:solidFill>
                <a:latin typeface="Arial"/>
                <a:cs typeface="Arial"/>
              </a:rPr>
              <a:t>Topaz</a:t>
            </a:r>
            <a:r>
              <a:rPr sz="1050" b="1" spc="-25" dirty="0">
                <a:solidFill>
                  <a:srgbClr val="292A32"/>
                </a:solidFill>
                <a:latin typeface="Arial"/>
                <a:cs typeface="Arial"/>
              </a:rPr>
              <a:t> </a:t>
            </a:r>
            <a:r>
              <a:rPr sz="1050" b="1" spc="-70" dirty="0">
                <a:solidFill>
                  <a:srgbClr val="292A32"/>
                </a:solidFill>
                <a:latin typeface="Arial"/>
                <a:cs typeface="Arial"/>
              </a:rPr>
              <a:t>Gold</a:t>
            </a:r>
            <a:r>
              <a:rPr sz="1050" b="1" spc="-20" dirty="0">
                <a:solidFill>
                  <a:srgbClr val="292A32"/>
                </a:solidFill>
                <a:latin typeface="Arial"/>
                <a:cs typeface="Arial"/>
              </a:rPr>
              <a:t> </a:t>
            </a:r>
            <a:r>
              <a:rPr sz="1000" b="1" spc="-10" dirty="0">
                <a:solidFill>
                  <a:srgbClr val="292A32"/>
                </a:solidFill>
                <a:latin typeface="Comic Sans MS"/>
                <a:cs typeface="Comic Sans MS"/>
              </a:rPr>
              <a:t>&amp;</a:t>
            </a:r>
            <a:r>
              <a:rPr sz="1000" b="1" spc="-160" dirty="0">
                <a:solidFill>
                  <a:srgbClr val="292A32"/>
                </a:solidFill>
                <a:latin typeface="Comic Sans MS"/>
                <a:cs typeface="Comic Sans MS"/>
              </a:rPr>
              <a:t> </a:t>
            </a:r>
            <a:r>
              <a:rPr sz="1050" b="1" spc="-50" dirty="0">
                <a:solidFill>
                  <a:srgbClr val="292A32"/>
                </a:solidFill>
                <a:latin typeface="Arial"/>
                <a:cs typeface="Arial"/>
              </a:rPr>
              <a:t>White</a:t>
            </a:r>
            <a:r>
              <a:rPr sz="1050" b="1" spc="-25" dirty="0">
                <a:solidFill>
                  <a:srgbClr val="292A32"/>
                </a:solidFill>
                <a:latin typeface="Arial"/>
                <a:cs typeface="Arial"/>
              </a:rPr>
              <a:t> Art </a:t>
            </a:r>
            <a:r>
              <a:rPr sz="1000" spc="-10" dirty="0">
                <a:solidFill>
                  <a:srgbClr val="292A32"/>
                </a:solidFill>
                <a:latin typeface="Arial MT"/>
                <a:cs typeface="Arial MT"/>
              </a:rPr>
              <a:t>500x380x120mm</a:t>
            </a:r>
            <a:endParaRPr sz="1000" dirty="0">
              <a:latin typeface="Arial MT"/>
              <a:cs typeface="Arial MT"/>
            </a:endParaRPr>
          </a:p>
          <a:p>
            <a:pPr marL="3810" algn="ctr">
              <a:lnSpc>
                <a:spcPts val="1190"/>
              </a:lnSpc>
            </a:pPr>
            <a:endParaRPr sz="1000" dirty="0">
              <a:latin typeface="Arial MT"/>
              <a:cs typeface="Arial MT"/>
            </a:endParaRPr>
          </a:p>
        </p:txBody>
      </p:sp>
    </p:spTree>
    <p:extLst>
      <p:ext uri="{BB962C8B-B14F-4D97-AF65-F5344CB8AC3E}">
        <p14:creationId xmlns:p14="http://schemas.microsoft.com/office/powerpoint/2010/main" val="270175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602F-2E97-06D4-2B8A-7E12BECE88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29CBFA-F280-439D-37C1-F9853E8834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 y="228600"/>
            <a:ext cx="1371600" cy="1303679"/>
          </a:xfrm>
          <a:prstGeom prst="rect">
            <a:avLst/>
          </a:prstGeom>
        </p:spPr>
      </p:pic>
      <p:pic>
        <p:nvPicPr>
          <p:cNvPr id="14" name="object 3">
            <a:extLst>
              <a:ext uri="{FF2B5EF4-FFF2-40B4-BE49-F238E27FC236}">
                <a16:creationId xmlns:a16="http://schemas.microsoft.com/office/drawing/2014/main" id="{AB3F84D8-BAD8-42B9-8BF7-2D27330A7804}"/>
              </a:ext>
            </a:extLst>
          </p:cNvPr>
          <p:cNvPicPr/>
          <p:nvPr/>
        </p:nvPicPr>
        <p:blipFill>
          <a:blip r:embed="rId3" cstate="print"/>
          <a:stretch>
            <a:fillRect/>
          </a:stretch>
        </p:blipFill>
        <p:spPr>
          <a:xfrm>
            <a:off x="1043967" y="2030487"/>
            <a:ext cx="1543632" cy="1600803"/>
          </a:xfrm>
          <a:prstGeom prst="rect">
            <a:avLst/>
          </a:prstGeom>
        </p:spPr>
      </p:pic>
      <p:pic>
        <p:nvPicPr>
          <p:cNvPr id="15" name="object 4">
            <a:extLst>
              <a:ext uri="{FF2B5EF4-FFF2-40B4-BE49-F238E27FC236}">
                <a16:creationId xmlns:a16="http://schemas.microsoft.com/office/drawing/2014/main" id="{302F40EB-FCF4-D66E-A5C0-9E7CBBB8B8CF}"/>
              </a:ext>
            </a:extLst>
          </p:cNvPr>
          <p:cNvPicPr/>
          <p:nvPr/>
        </p:nvPicPr>
        <p:blipFill>
          <a:blip r:embed="rId4" cstate="print"/>
          <a:stretch>
            <a:fillRect/>
          </a:stretch>
        </p:blipFill>
        <p:spPr>
          <a:xfrm>
            <a:off x="3469303" y="2030487"/>
            <a:ext cx="1534104" cy="1610331"/>
          </a:xfrm>
          <a:prstGeom prst="rect">
            <a:avLst/>
          </a:prstGeom>
        </p:spPr>
      </p:pic>
      <p:pic>
        <p:nvPicPr>
          <p:cNvPr id="16" name="object 5">
            <a:extLst>
              <a:ext uri="{FF2B5EF4-FFF2-40B4-BE49-F238E27FC236}">
                <a16:creationId xmlns:a16="http://schemas.microsoft.com/office/drawing/2014/main" id="{0474023E-5C75-324A-6D45-1F55EEDC192B}"/>
              </a:ext>
            </a:extLst>
          </p:cNvPr>
          <p:cNvPicPr/>
          <p:nvPr/>
        </p:nvPicPr>
        <p:blipFill>
          <a:blip r:embed="rId5" cstate="print"/>
          <a:stretch>
            <a:fillRect/>
          </a:stretch>
        </p:blipFill>
        <p:spPr>
          <a:xfrm>
            <a:off x="5864229" y="1972754"/>
            <a:ext cx="1610331" cy="1648446"/>
          </a:xfrm>
          <a:prstGeom prst="rect">
            <a:avLst/>
          </a:prstGeom>
        </p:spPr>
      </p:pic>
      <p:pic>
        <p:nvPicPr>
          <p:cNvPr id="17" name="object 6">
            <a:extLst>
              <a:ext uri="{FF2B5EF4-FFF2-40B4-BE49-F238E27FC236}">
                <a16:creationId xmlns:a16="http://schemas.microsoft.com/office/drawing/2014/main" id="{0A48020F-7882-B30B-E89C-258F08A81E02}"/>
              </a:ext>
            </a:extLst>
          </p:cNvPr>
          <p:cNvPicPr/>
          <p:nvPr/>
        </p:nvPicPr>
        <p:blipFill>
          <a:blip r:embed="rId6" cstate="print"/>
          <a:stretch>
            <a:fillRect/>
          </a:stretch>
        </p:blipFill>
        <p:spPr>
          <a:xfrm>
            <a:off x="3344357" y="4234519"/>
            <a:ext cx="1924775" cy="1705618"/>
          </a:xfrm>
          <a:prstGeom prst="rect">
            <a:avLst/>
          </a:prstGeom>
        </p:spPr>
      </p:pic>
      <p:pic>
        <p:nvPicPr>
          <p:cNvPr id="18" name="object 7">
            <a:extLst>
              <a:ext uri="{FF2B5EF4-FFF2-40B4-BE49-F238E27FC236}">
                <a16:creationId xmlns:a16="http://schemas.microsoft.com/office/drawing/2014/main" id="{5407F172-5502-09F1-7BF4-BFFE4EF6F791}"/>
              </a:ext>
            </a:extLst>
          </p:cNvPr>
          <p:cNvPicPr/>
          <p:nvPr/>
        </p:nvPicPr>
        <p:blipFill>
          <a:blip r:embed="rId7" cstate="print"/>
          <a:stretch>
            <a:fillRect/>
          </a:stretch>
        </p:blipFill>
        <p:spPr>
          <a:xfrm>
            <a:off x="1112614" y="4266036"/>
            <a:ext cx="1419761" cy="1619859"/>
          </a:xfrm>
          <a:prstGeom prst="rect">
            <a:avLst/>
          </a:prstGeom>
        </p:spPr>
      </p:pic>
      <p:pic>
        <p:nvPicPr>
          <p:cNvPr id="19" name="object 8">
            <a:extLst>
              <a:ext uri="{FF2B5EF4-FFF2-40B4-BE49-F238E27FC236}">
                <a16:creationId xmlns:a16="http://schemas.microsoft.com/office/drawing/2014/main" id="{D601C148-7E36-AFE3-1CB0-ABD28B870079}"/>
              </a:ext>
            </a:extLst>
          </p:cNvPr>
          <p:cNvPicPr/>
          <p:nvPr/>
        </p:nvPicPr>
        <p:blipFill>
          <a:blip r:embed="rId8" cstate="print"/>
          <a:stretch>
            <a:fillRect/>
          </a:stretch>
        </p:blipFill>
        <p:spPr>
          <a:xfrm>
            <a:off x="5997214" y="4267712"/>
            <a:ext cx="1448345" cy="1677030"/>
          </a:xfrm>
          <a:prstGeom prst="rect">
            <a:avLst/>
          </a:prstGeom>
        </p:spPr>
      </p:pic>
      <p:pic>
        <p:nvPicPr>
          <p:cNvPr id="20" name="object 9">
            <a:extLst>
              <a:ext uri="{FF2B5EF4-FFF2-40B4-BE49-F238E27FC236}">
                <a16:creationId xmlns:a16="http://schemas.microsoft.com/office/drawing/2014/main" id="{21795C8B-47AC-0F7E-A9E7-EB10C8C3C20E}"/>
              </a:ext>
            </a:extLst>
          </p:cNvPr>
          <p:cNvPicPr/>
          <p:nvPr/>
        </p:nvPicPr>
        <p:blipFill>
          <a:blip r:embed="rId9" cstate="print"/>
          <a:stretch>
            <a:fillRect/>
          </a:stretch>
        </p:blipFill>
        <p:spPr>
          <a:xfrm>
            <a:off x="936897" y="6617659"/>
            <a:ext cx="1772317" cy="1372118"/>
          </a:xfrm>
          <a:prstGeom prst="rect">
            <a:avLst/>
          </a:prstGeom>
        </p:spPr>
      </p:pic>
      <p:pic>
        <p:nvPicPr>
          <p:cNvPr id="21" name="object 11">
            <a:extLst>
              <a:ext uri="{FF2B5EF4-FFF2-40B4-BE49-F238E27FC236}">
                <a16:creationId xmlns:a16="http://schemas.microsoft.com/office/drawing/2014/main" id="{21F2A004-7030-7CF8-B2D1-F5B8717C2B04}"/>
              </a:ext>
            </a:extLst>
          </p:cNvPr>
          <p:cNvPicPr/>
          <p:nvPr/>
        </p:nvPicPr>
        <p:blipFill>
          <a:blip r:embed="rId10" cstate="print"/>
          <a:stretch>
            <a:fillRect/>
          </a:stretch>
        </p:blipFill>
        <p:spPr>
          <a:xfrm>
            <a:off x="3575547" y="6483181"/>
            <a:ext cx="1324474" cy="1648446"/>
          </a:xfrm>
          <a:prstGeom prst="rect">
            <a:avLst/>
          </a:prstGeom>
        </p:spPr>
      </p:pic>
      <p:pic>
        <p:nvPicPr>
          <p:cNvPr id="27" name="object 12">
            <a:extLst>
              <a:ext uri="{FF2B5EF4-FFF2-40B4-BE49-F238E27FC236}">
                <a16:creationId xmlns:a16="http://schemas.microsoft.com/office/drawing/2014/main" id="{53B50ADF-1B57-2750-2DF1-630DAB9EDF37}"/>
              </a:ext>
            </a:extLst>
          </p:cNvPr>
          <p:cNvPicPr/>
          <p:nvPr/>
        </p:nvPicPr>
        <p:blipFill>
          <a:blip r:embed="rId11" cstate="print"/>
          <a:stretch>
            <a:fillRect/>
          </a:stretch>
        </p:blipFill>
        <p:spPr>
          <a:xfrm>
            <a:off x="5892454" y="6483181"/>
            <a:ext cx="1553160" cy="1667502"/>
          </a:xfrm>
          <a:prstGeom prst="rect">
            <a:avLst/>
          </a:prstGeom>
        </p:spPr>
      </p:pic>
      <p:sp>
        <p:nvSpPr>
          <p:cNvPr id="28" name="object 15">
            <a:extLst>
              <a:ext uri="{FF2B5EF4-FFF2-40B4-BE49-F238E27FC236}">
                <a16:creationId xmlns:a16="http://schemas.microsoft.com/office/drawing/2014/main" id="{285E3CF8-9DAD-80AB-D761-C3745E197CAE}"/>
              </a:ext>
            </a:extLst>
          </p:cNvPr>
          <p:cNvSpPr txBox="1"/>
          <p:nvPr/>
        </p:nvSpPr>
        <p:spPr>
          <a:xfrm>
            <a:off x="3085786" y="6484553"/>
            <a:ext cx="2287270" cy="2187778"/>
          </a:xfrm>
          <a:prstGeom prst="rect">
            <a:avLst/>
          </a:prstGeom>
          <a:ln w="1904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04"/>
              </a:spcBef>
            </a:pPr>
            <a:endParaRPr sz="1000" dirty="0">
              <a:latin typeface="Times New Roman"/>
              <a:cs typeface="Times New Roman"/>
            </a:endParaRPr>
          </a:p>
          <a:p>
            <a:pPr marL="280035" marR="284480" algn="ctr">
              <a:lnSpc>
                <a:spcPct val="100000"/>
              </a:lnSpc>
            </a:pPr>
            <a:r>
              <a:rPr sz="1050" b="1" spc="-80" dirty="0">
                <a:solidFill>
                  <a:srgbClr val="292A32"/>
                </a:solidFill>
                <a:latin typeface="Arial"/>
                <a:cs typeface="Arial"/>
              </a:rPr>
              <a:t>Alyssa</a:t>
            </a:r>
            <a:r>
              <a:rPr sz="1050" b="1" spc="-25" dirty="0">
                <a:solidFill>
                  <a:srgbClr val="292A32"/>
                </a:solidFill>
                <a:latin typeface="Arial"/>
                <a:cs typeface="Arial"/>
              </a:rPr>
              <a:t> </a:t>
            </a:r>
            <a:r>
              <a:rPr sz="1050" b="1" spc="-65" dirty="0">
                <a:solidFill>
                  <a:srgbClr val="292A32"/>
                </a:solidFill>
                <a:latin typeface="Arial"/>
                <a:cs typeface="Arial"/>
              </a:rPr>
              <a:t>Diamond</a:t>
            </a:r>
            <a:r>
              <a:rPr sz="1050" b="1" spc="-20" dirty="0">
                <a:solidFill>
                  <a:srgbClr val="292A32"/>
                </a:solidFill>
                <a:latin typeface="Arial"/>
                <a:cs typeface="Arial"/>
              </a:rPr>
              <a:t> </a:t>
            </a:r>
            <a:r>
              <a:rPr sz="1050" b="1" spc="-50" dirty="0">
                <a:solidFill>
                  <a:srgbClr val="292A32"/>
                </a:solidFill>
                <a:latin typeface="Arial"/>
                <a:cs typeface="Arial"/>
              </a:rPr>
              <a:t>White</a:t>
            </a:r>
            <a:r>
              <a:rPr sz="1050" b="1" spc="-25" dirty="0">
                <a:solidFill>
                  <a:srgbClr val="292A32"/>
                </a:solidFill>
                <a:latin typeface="Arial"/>
                <a:cs typeface="Arial"/>
              </a:rPr>
              <a:t> </a:t>
            </a:r>
            <a:r>
              <a:rPr sz="1000" b="1" spc="-10" dirty="0">
                <a:solidFill>
                  <a:srgbClr val="292A32"/>
                </a:solidFill>
                <a:latin typeface="Comic Sans MS"/>
                <a:cs typeface="Comic Sans MS"/>
              </a:rPr>
              <a:t>&amp;</a:t>
            </a:r>
            <a:r>
              <a:rPr sz="1000" b="1" spc="-160" dirty="0">
                <a:solidFill>
                  <a:srgbClr val="292A32"/>
                </a:solidFill>
                <a:latin typeface="Comic Sans MS"/>
                <a:cs typeface="Comic Sans MS"/>
              </a:rPr>
              <a:t> </a:t>
            </a:r>
            <a:r>
              <a:rPr sz="1050" b="1" spc="-50" dirty="0">
                <a:solidFill>
                  <a:srgbClr val="292A32"/>
                </a:solidFill>
                <a:latin typeface="Arial"/>
                <a:cs typeface="Arial"/>
              </a:rPr>
              <a:t>Gold </a:t>
            </a:r>
            <a:r>
              <a:rPr sz="1000" spc="-10" dirty="0">
                <a:solidFill>
                  <a:srgbClr val="292A32"/>
                </a:solidFill>
                <a:latin typeface="Arial MT"/>
                <a:cs typeface="Arial MT"/>
              </a:rPr>
              <a:t>360x360x125mm</a:t>
            </a:r>
            <a:endParaRPr sz="1000" dirty="0">
              <a:latin typeface="Arial MT"/>
              <a:cs typeface="Arial MT"/>
            </a:endParaRPr>
          </a:p>
          <a:p>
            <a:pPr marR="3810" algn="ctr">
              <a:lnSpc>
                <a:spcPts val="1190"/>
              </a:lnSpc>
            </a:pPr>
            <a:endParaRPr sz="1000" dirty="0">
              <a:latin typeface="Arial MT"/>
              <a:cs typeface="Arial MT"/>
            </a:endParaRPr>
          </a:p>
        </p:txBody>
      </p:sp>
      <p:sp>
        <p:nvSpPr>
          <p:cNvPr id="29" name="object 16">
            <a:extLst>
              <a:ext uri="{FF2B5EF4-FFF2-40B4-BE49-F238E27FC236}">
                <a16:creationId xmlns:a16="http://schemas.microsoft.com/office/drawing/2014/main" id="{C1F4E70F-B332-840B-21E5-E39F5D392CEA}"/>
              </a:ext>
            </a:extLst>
          </p:cNvPr>
          <p:cNvSpPr txBox="1"/>
          <p:nvPr/>
        </p:nvSpPr>
        <p:spPr>
          <a:xfrm>
            <a:off x="5524500" y="6484553"/>
            <a:ext cx="2287270" cy="2187778"/>
          </a:xfrm>
          <a:prstGeom prst="rect">
            <a:avLst/>
          </a:prstGeom>
          <a:ln w="1904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75"/>
              </a:spcBef>
            </a:pPr>
            <a:endParaRPr sz="1000" dirty="0">
              <a:latin typeface="Times New Roman"/>
              <a:cs typeface="Times New Roman"/>
            </a:endParaRPr>
          </a:p>
          <a:p>
            <a:pPr marL="270510" marR="294005" algn="ctr">
              <a:lnSpc>
                <a:spcPct val="100000"/>
              </a:lnSpc>
            </a:pPr>
            <a:r>
              <a:rPr sz="1050" b="1" spc="-80" dirty="0">
                <a:solidFill>
                  <a:srgbClr val="292A32"/>
                </a:solidFill>
                <a:latin typeface="Arial"/>
                <a:cs typeface="Arial"/>
              </a:rPr>
              <a:t>Alyssa</a:t>
            </a:r>
            <a:r>
              <a:rPr sz="1050" b="1" spc="-25" dirty="0">
                <a:solidFill>
                  <a:srgbClr val="292A32"/>
                </a:solidFill>
                <a:latin typeface="Arial"/>
                <a:cs typeface="Arial"/>
              </a:rPr>
              <a:t> </a:t>
            </a:r>
            <a:r>
              <a:rPr sz="1050" b="1" spc="-65" dirty="0">
                <a:solidFill>
                  <a:srgbClr val="292A32"/>
                </a:solidFill>
                <a:latin typeface="Arial"/>
                <a:cs typeface="Arial"/>
              </a:rPr>
              <a:t>Diamond</a:t>
            </a:r>
            <a:r>
              <a:rPr sz="1050" b="1" spc="-20" dirty="0">
                <a:solidFill>
                  <a:srgbClr val="292A32"/>
                </a:solidFill>
                <a:latin typeface="Arial"/>
                <a:cs typeface="Arial"/>
              </a:rPr>
              <a:t> </a:t>
            </a:r>
            <a:r>
              <a:rPr sz="1050" b="1" spc="-50" dirty="0">
                <a:solidFill>
                  <a:srgbClr val="292A32"/>
                </a:solidFill>
                <a:latin typeface="Arial"/>
                <a:cs typeface="Arial"/>
              </a:rPr>
              <a:t>White</a:t>
            </a:r>
            <a:r>
              <a:rPr sz="1050" b="1" spc="-25" dirty="0">
                <a:solidFill>
                  <a:srgbClr val="292A32"/>
                </a:solidFill>
                <a:latin typeface="Arial"/>
                <a:cs typeface="Arial"/>
              </a:rPr>
              <a:t> </a:t>
            </a:r>
            <a:r>
              <a:rPr sz="1000" b="1" spc="-10" dirty="0">
                <a:solidFill>
                  <a:srgbClr val="292A32"/>
                </a:solidFill>
                <a:latin typeface="Comic Sans MS"/>
                <a:cs typeface="Comic Sans MS"/>
              </a:rPr>
              <a:t>&amp;</a:t>
            </a:r>
            <a:r>
              <a:rPr sz="1000" b="1" spc="-160" dirty="0">
                <a:solidFill>
                  <a:srgbClr val="292A32"/>
                </a:solidFill>
                <a:latin typeface="Comic Sans MS"/>
                <a:cs typeface="Comic Sans MS"/>
              </a:rPr>
              <a:t> </a:t>
            </a:r>
            <a:r>
              <a:rPr sz="1050" b="1" spc="-50" dirty="0">
                <a:solidFill>
                  <a:srgbClr val="292A32"/>
                </a:solidFill>
                <a:latin typeface="Arial"/>
                <a:cs typeface="Arial"/>
              </a:rPr>
              <a:t>Gold </a:t>
            </a:r>
            <a:r>
              <a:rPr sz="1000" spc="-10" dirty="0">
                <a:solidFill>
                  <a:srgbClr val="292A32"/>
                </a:solidFill>
                <a:latin typeface="Arial MT"/>
                <a:cs typeface="Arial MT"/>
              </a:rPr>
              <a:t>400x300x140mm</a:t>
            </a:r>
            <a:endParaRPr sz="1000" dirty="0">
              <a:latin typeface="Arial MT"/>
              <a:cs typeface="Arial MT"/>
            </a:endParaRPr>
          </a:p>
          <a:p>
            <a:pPr marL="635" algn="ctr">
              <a:lnSpc>
                <a:spcPts val="1190"/>
              </a:lnSpc>
            </a:pPr>
            <a:endParaRPr sz="1000" dirty="0">
              <a:latin typeface="Arial MT"/>
              <a:cs typeface="Arial MT"/>
            </a:endParaRPr>
          </a:p>
        </p:txBody>
      </p:sp>
      <p:sp>
        <p:nvSpPr>
          <p:cNvPr id="30" name="object 18">
            <a:extLst>
              <a:ext uri="{FF2B5EF4-FFF2-40B4-BE49-F238E27FC236}">
                <a16:creationId xmlns:a16="http://schemas.microsoft.com/office/drawing/2014/main" id="{C81EDBCB-9B54-D8DE-91D7-C9F6D96097EB}"/>
              </a:ext>
            </a:extLst>
          </p:cNvPr>
          <p:cNvSpPr txBox="1"/>
          <p:nvPr/>
        </p:nvSpPr>
        <p:spPr>
          <a:xfrm>
            <a:off x="672550" y="4234520"/>
            <a:ext cx="2287270" cy="2141855"/>
          </a:xfrm>
          <a:prstGeom prst="rect">
            <a:avLst/>
          </a:prstGeom>
          <a:ln w="19049">
            <a:solidFill>
              <a:srgbClr val="000000"/>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55"/>
              </a:spcBef>
            </a:pPr>
            <a:endParaRPr sz="1000">
              <a:latin typeface="Times New Roman"/>
              <a:cs typeface="Times New Roman"/>
            </a:endParaRPr>
          </a:p>
          <a:p>
            <a:pPr marL="617220" marR="619760" algn="ctr">
              <a:lnSpc>
                <a:spcPct val="100000"/>
              </a:lnSpc>
            </a:pPr>
            <a:r>
              <a:rPr sz="1050" b="1" spc="-70" dirty="0">
                <a:solidFill>
                  <a:srgbClr val="292A32"/>
                </a:solidFill>
                <a:latin typeface="Arial"/>
                <a:cs typeface="Arial"/>
              </a:rPr>
              <a:t>Laurel</a:t>
            </a:r>
            <a:r>
              <a:rPr sz="1050" b="1" spc="-10" dirty="0">
                <a:solidFill>
                  <a:srgbClr val="292A32"/>
                </a:solidFill>
                <a:latin typeface="Arial"/>
                <a:cs typeface="Arial"/>
              </a:rPr>
              <a:t> </a:t>
            </a:r>
            <a:r>
              <a:rPr sz="1050" b="1" spc="-50" dirty="0">
                <a:solidFill>
                  <a:srgbClr val="292A32"/>
                </a:solidFill>
                <a:latin typeface="Arial"/>
                <a:cs typeface="Arial"/>
              </a:rPr>
              <a:t>Pearl</a:t>
            </a:r>
            <a:r>
              <a:rPr sz="1050" b="1" spc="-10" dirty="0">
                <a:solidFill>
                  <a:srgbClr val="292A32"/>
                </a:solidFill>
                <a:latin typeface="Arial"/>
                <a:cs typeface="Arial"/>
              </a:rPr>
              <a:t> </a:t>
            </a:r>
            <a:r>
              <a:rPr sz="1050" b="1" spc="-55" dirty="0">
                <a:solidFill>
                  <a:srgbClr val="292A32"/>
                </a:solidFill>
                <a:latin typeface="Arial"/>
                <a:cs typeface="Arial"/>
              </a:rPr>
              <a:t>Glaze </a:t>
            </a:r>
            <a:r>
              <a:rPr sz="1000" spc="-10" dirty="0">
                <a:solidFill>
                  <a:srgbClr val="292A32"/>
                </a:solidFill>
                <a:latin typeface="Arial MT"/>
                <a:cs typeface="Arial MT"/>
              </a:rPr>
              <a:t>375x375x1330mm </a:t>
            </a:r>
            <a:r>
              <a:rPr sz="1000" spc="-35" dirty="0">
                <a:solidFill>
                  <a:srgbClr val="292A32"/>
                </a:solidFill>
                <a:latin typeface="Arial MT"/>
                <a:cs typeface="Arial MT"/>
              </a:rPr>
              <a:t>C</a:t>
            </a:r>
            <a:r>
              <a:rPr sz="1000" spc="-35" dirty="0">
                <a:solidFill>
                  <a:srgbClr val="292A32"/>
                </a:solidFill>
                <a:latin typeface="Calibri"/>
                <a:cs typeface="Calibri"/>
              </a:rPr>
              <a:t>-</a:t>
            </a:r>
            <a:r>
              <a:rPr sz="1000" spc="-20" dirty="0">
                <a:solidFill>
                  <a:srgbClr val="292A32"/>
                </a:solidFill>
                <a:latin typeface="Arial MT"/>
                <a:cs typeface="Arial MT"/>
              </a:rPr>
              <a:t>2897</a:t>
            </a:r>
            <a:endParaRPr sz="1000">
              <a:latin typeface="Arial MT"/>
              <a:cs typeface="Arial MT"/>
            </a:endParaRPr>
          </a:p>
        </p:txBody>
      </p:sp>
      <p:sp>
        <p:nvSpPr>
          <p:cNvPr id="31" name="object 19">
            <a:extLst>
              <a:ext uri="{FF2B5EF4-FFF2-40B4-BE49-F238E27FC236}">
                <a16:creationId xmlns:a16="http://schemas.microsoft.com/office/drawing/2014/main" id="{61DB5207-A4D8-0D27-2F56-AAC291C78590}"/>
              </a:ext>
            </a:extLst>
          </p:cNvPr>
          <p:cNvSpPr txBox="1"/>
          <p:nvPr/>
        </p:nvSpPr>
        <p:spPr>
          <a:xfrm>
            <a:off x="3085786" y="4234520"/>
            <a:ext cx="2287270" cy="2141855"/>
          </a:xfrm>
          <a:prstGeom prst="rect">
            <a:avLst/>
          </a:prstGeom>
          <a:ln w="19049">
            <a:solidFill>
              <a:srgbClr val="000000"/>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55"/>
              </a:spcBef>
            </a:pPr>
            <a:endParaRPr sz="1000">
              <a:latin typeface="Times New Roman"/>
              <a:cs typeface="Times New Roman"/>
            </a:endParaRPr>
          </a:p>
          <a:p>
            <a:pPr marL="638175" marR="639445" algn="ctr">
              <a:lnSpc>
                <a:spcPct val="100000"/>
              </a:lnSpc>
            </a:pPr>
            <a:r>
              <a:rPr sz="1050" b="1" spc="-70" dirty="0">
                <a:solidFill>
                  <a:srgbClr val="292A32"/>
                </a:solidFill>
                <a:latin typeface="Arial"/>
                <a:cs typeface="Arial"/>
              </a:rPr>
              <a:t>Laurel</a:t>
            </a:r>
            <a:r>
              <a:rPr sz="1050" b="1" spc="-15" dirty="0">
                <a:solidFill>
                  <a:srgbClr val="292A32"/>
                </a:solidFill>
                <a:latin typeface="Arial"/>
                <a:cs typeface="Arial"/>
              </a:rPr>
              <a:t> </a:t>
            </a:r>
            <a:r>
              <a:rPr sz="1050" b="1" spc="-25" dirty="0">
                <a:solidFill>
                  <a:srgbClr val="292A32"/>
                </a:solidFill>
                <a:latin typeface="Arial"/>
                <a:cs typeface="Arial"/>
              </a:rPr>
              <a:t>Matt</a:t>
            </a:r>
            <a:r>
              <a:rPr sz="1050" b="1" spc="-15" dirty="0">
                <a:solidFill>
                  <a:srgbClr val="292A32"/>
                </a:solidFill>
                <a:latin typeface="Arial"/>
                <a:cs typeface="Arial"/>
              </a:rPr>
              <a:t> </a:t>
            </a:r>
            <a:r>
              <a:rPr sz="1050" b="1" spc="-70" dirty="0">
                <a:solidFill>
                  <a:srgbClr val="292A32"/>
                </a:solidFill>
                <a:latin typeface="Arial"/>
                <a:cs typeface="Arial"/>
              </a:rPr>
              <a:t>Black </a:t>
            </a:r>
            <a:r>
              <a:rPr sz="1000" spc="-10" dirty="0">
                <a:solidFill>
                  <a:srgbClr val="292A32"/>
                </a:solidFill>
                <a:latin typeface="Arial MT"/>
                <a:cs typeface="Arial MT"/>
              </a:rPr>
              <a:t>375x375x130mm </a:t>
            </a:r>
            <a:r>
              <a:rPr sz="1000" spc="-35" dirty="0">
                <a:solidFill>
                  <a:srgbClr val="292A32"/>
                </a:solidFill>
                <a:latin typeface="Arial MT"/>
                <a:cs typeface="Arial MT"/>
              </a:rPr>
              <a:t>C</a:t>
            </a:r>
            <a:r>
              <a:rPr sz="1000" spc="-35" dirty="0">
                <a:solidFill>
                  <a:srgbClr val="292A32"/>
                </a:solidFill>
                <a:latin typeface="Calibri"/>
                <a:cs typeface="Calibri"/>
              </a:rPr>
              <a:t>-</a:t>
            </a:r>
            <a:r>
              <a:rPr sz="1000" spc="-20" dirty="0">
                <a:solidFill>
                  <a:srgbClr val="292A32"/>
                </a:solidFill>
                <a:latin typeface="Arial MT"/>
                <a:cs typeface="Arial MT"/>
              </a:rPr>
              <a:t>2896</a:t>
            </a:r>
            <a:endParaRPr sz="1000">
              <a:latin typeface="Arial MT"/>
              <a:cs typeface="Arial MT"/>
            </a:endParaRPr>
          </a:p>
        </p:txBody>
      </p:sp>
      <p:sp>
        <p:nvSpPr>
          <p:cNvPr id="32" name="object 20">
            <a:extLst>
              <a:ext uri="{FF2B5EF4-FFF2-40B4-BE49-F238E27FC236}">
                <a16:creationId xmlns:a16="http://schemas.microsoft.com/office/drawing/2014/main" id="{BA578C73-8310-D296-DF09-D2BBD39AEC15}"/>
              </a:ext>
            </a:extLst>
          </p:cNvPr>
          <p:cNvSpPr txBox="1"/>
          <p:nvPr/>
        </p:nvSpPr>
        <p:spPr>
          <a:xfrm>
            <a:off x="5524500" y="4239305"/>
            <a:ext cx="2287270" cy="2033890"/>
          </a:xfrm>
          <a:prstGeom prst="rect">
            <a:avLst/>
          </a:prstGeom>
          <a:ln w="1904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80"/>
              </a:spcBef>
            </a:pPr>
            <a:endParaRPr sz="1000" dirty="0">
              <a:latin typeface="Times New Roman"/>
              <a:cs typeface="Times New Roman"/>
            </a:endParaRPr>
          </a:p>
          <a:p>
            <a:pPr marL="638175" marR="631190" algn="ctr">
              <a:lnSpc>
                <a:spcPct val="100000"/>
              </a:lnSpc>
              <a:spcBef>
                <a:spcPts val="5"/>
              </a:spcBef>
            </a:pPr>
            <a:r>
              <a:rPr sz="1050" b="1" spc="-70" dirty="0">
                <a:solidFill>
                  <a:srgbClr val="292A32"/>
                </a:solidFill>
                <a:latin typeface="Arial"/>
                <a:cs typeface="Arial"/>
              </a:rPr>
              <a:t>Laurel</a:t>
            </a:r>
            <a:r>
              <a:rPr sz="1050" b="1" spc="-15" dirty="0">
                <a:solidFill>
                  <a:srgbClr val="292A32"/>
                </a:solidFill>
                <a:latin typeface="Arial"/>
                <a:cs typeface="Arial"/>
              </a:rPr>
              <a:t> </a:t>
            </a:r>
            <a:r>
              <a:rPr sz="1050" b="1" spc="-25" dirty="0">
                <a:solidFill>
                  <a:srgbClr val="292A32"/>
                </a:solidFill>
                <a:latin typeface="Arial"/>
                <a:cs typeface="Arial"/>
              </a:rPr>
              <a:t>Matt</a:t>
            </a:r>
            <a:r>
              <a:rPr sz="1050" b="1" spc="-15" dirty="0">
                <a:solidFill>
                  <a:srgbClr val="292A32"/>
                </a:solidFill>
                <a:latin typeface="Arial"/>
                <a:cs typeface="Arial"/>
              </a:rPr>
              <a:t> </a:t>
            </a:r>
            <a:r>
              <a:rPr sz="1050" b="1" spc="-65" dirty="0">
                <a:solidFill>
                  <a:srgbClr val="292A32"/>
                </a:solidFill>
                <a:latin typeface="Arial"/>
                <a:cs typeface="Arial"/>
              </a:rPr>
              <a:t>Khaki </a:t>
            </a:r>
            <a:r>
              <a:rPr sz="1000" spc="-10" dirty="0">
                <a:solidFill>
                  <a:srgbClr val="292A32"/>
                </a:solidFill>
                <a:latin typeface="Arial MT"/>
                <a:cs typeface="Arial MT"/>
              </a:rPr>
              <a:t>375x375x130mm </a:t>
            </a:r>
            <a:endParaRPr sz="1000" dirty="0">
              <a:latin typeface="Arial MT"/>
              <a:cs typeface="Arial MT"/>
            </a:endParaRPr>
          </a:p>
        </p:txBody>
      </p:sp>
      <p:sp>
        <p:nvSpPr>
          <p:cNvPr id="33" name="object 21">
            <a:extLst>
              <a:ext uri="{FF2B5EF4-FFF2-40B4-BE49-F238E27FC236}">
                <a16:creationId xmlns:a16="http://schemas.microsoft.com/office/drawing/2014/main" id="{DACB480F-C39C-4BFC-6BB4-D5FF4D6FB43E}"/>
              </a:ext>
            </a:extLst>
          </p:cNvPr>
          <p:cNvSpPr txBox="1"/>
          <p:nvPr/>
        </p:nvSpPr>
        <p:spPr>
          <a:xfrm>
            <a:off x="672550" y="6484553"/>
            <a:ext cx="2287270" cy="2187778"/>
          </a:xfrm>
          <a:prstGeom prst="rect">
            <a:avLst/>
          </a:prstGeom>
          <a:ln w="1904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15"/>
              </a:spcBef>
            </a:pPr>
            <a:endParaRPr sz="1000" dirty="0">
              <a:latin typeface="Times New Roman"/>
              <a:cs typeface="Times New Roman"/>
            </a:endParaRPr>
          </a:p>
          <a:p>
            <a:pPr marL="514350" marR="512445" algn="ctr">
              <a:lnSpc>
                <a:spcPct val="100000"/>
              </a:lnSpc>
            </a:pPr>
            <a:r>
              <a:rPr sz="1050" b="1" spc="-70" dirty="0">
                <a:solidFill>
                  <a:srgbClr val="292A32"/>
                </a:solidFill>
                <a:latin typeface="Arial"/>
                <a:cs typeface="Arial"/>
              </a:rPr>
              <a:t>Laurel</a:t>
            </a:r>
            <a:r>
              <a:rPr sz="1050" b="1" spc="-25" dirty="0">
                <a:solidFill>
                  <a:srgbClr val="292A32"/>
                </a:solidFill>
                <a:latin typeface="Arial"/>
                <a:cs typeface="Arial"/>
              </a:rPr>
              <a:t> Matt</a:t>
            </a:r>
            <a:r>
              <a:rPr sz="1050" b="1" spc="-20" dirty="0">
                <a:solidFill>
                  <a:srgbClr val="292A32"/>
                </a:solidFill>
                <a:latin typeface="Arial"/>
                <a:cs typeface="Arial"/>
              </a:rPr>
              <a:t> </a:t>
            </a:r>
            <a:r>
              <a:rPr sz="1050" b="1" spc="-50" dirty="0">
                <a:solidFill>
                  <a:srgbClr val="292A32"/>
                </a:solidFill>
                <a:latin typeface="Arial"/>
                <a:cs typeface="Arial"/>
              </a:rPr>
              <a:t>Dark</a:t>
            </a:r>
            <a:r>
              <a:rPr sz="1050" b="1" spc="-20" dirty="0">
                <a:solidFill>
                  <a:srgbClr val="292A32"/>
                </a:solidFill>
                <a:latin typeface="Arial"/>
                <a:cs typeface="Arial"/>
              </a:rPr>
              <a:t> </a:t>
            </a:r>
            <a:r>
              <a:rPr sz="1050" b="1" spc="-55" dirty="0">
                <a:solidFill>
                  <a:srgbClr val="292A32"/>
                </a:solidFill>
                <a:latin typeface="Arial"/>
                <a:cs typeface="Arial"/>
              </a:rPr>
              <a:t>Blue </a:t>
            </a:r>
            <a:r>
              <a:rPr sz="1000" spc="-10" dirty="0">
                <a:solidFill>
                  <a:srgbClr val="292A32"/>
                </a:solidFill>
                <a:latin typeface="Arial MT"/>
                <a:cs typeface="Arial MT"/>
              </a:rPr>
              <a:t>375x375x130mm</a:t>
            </a:r>
            <a:endParaRPr sz="1000" dirty="0">
              <a:latin typeface="Arial MT"/>
              <a:cs typeface="Arial MT"/>
            </a:endParaRPr>
          </a:p>
          <a:p>
            <a:pPr algn="ctr">
              <a:lnSpc>
                <a:spcPts val="1190"/>
              </a:lnSpc>
            </a:pPr>
            <a:endParaRPr sz="1000" dirty="0">
              <a:latin typeface="Arial MT"/>
              <a:cs typeface="Arial MT"/>
            </a:endParaRPr>
          </a:p>
        </p:txBody>
      </p:sp>
      <p:sp>
        <p:nvSpPr>
          <p:cNvPr id="34" name="object 22">
            <a:extLst>
              <a:ext uri="{FF2B5EF4-FFF2-40B4-BE49-F238E27FC236}">
                <a16:creationId xmlns:a16="http://schemas.microsoft.com/office/drawing/2014/main" id="{A0BB2E46-1040-3296-023A-3DC167ED2522}"/>
              </a:ext>
            </a:extLst>
          </p:cNvPr>
          <p:cNvSpPr txBox="1"/>
          <p:nvPr/>
        </p:nvSpPr>
        <p:spPr>
          <a:xfrm>
            <a:off x="3085786" y="1981200"/>
            <a:ext cx="2287270" cy="2187778"/>
          </a:xfrm>
          <a:prstGeom prst="rect">
            <a:avLst/>
          </a:prstGeom>
          <a:ln w="1904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80"/>
              </a:spcBef>
            </a:pPr>
            <a:endParaRPr sz="1000" dirty="0">
              <a:latin typeface="Times New Roman"/>
              <a:cs typeface="Times New Roman"/>
            </a:endParaRPr>
          </a:p>
          <a:p>
            <a:pPr marL="245110" marR="227965" algn="ctr">
              <a:lnSpc>
                <a:spcPct val="100000"/>
              </a:lnSpc>
            </a:pPr>
            <a:r>
              <a:rPr sz="1050" b="1" spc="-55" dirty="0">
                <a:solidFill>
                  <a:srgbClr val="292A32"/>
                </a:solidFill>
                <a:latin typeface="Arial"/>
                <a:cs typeface="Arial"/>
              </a:rPr>
              <a:t>Cecelia</a:t>
            </a:r>
            <a:r>
              <a:rPr sz="1050" b="1" spc="-25" dirty="0">
                <a:solidFill>
                  <a:srgbClr val="292A32"/>
                </a:solidFill>
                <a:latin typeface="Arial"/>
                <a:cs typeface="Arial"/>
              </a:rPr>
              <a:t> Matt </a:t>
            </a:r>
            <a:r>
              <a:rPr sz="1050" b="1" spc="-65" dirty="0">
                <a:solidFill>
                  <a:srgbClr val="292A32"/>
                </a:solidFill>
                <a:latin typeface="Arial"/>
                <a:cs typeface="Arial"/>
              </a:rPr>
              <a:t>Black</a:t>
            </a:r>
            <a:r>
              <a:rPr sz="1050" b="1" spc="-25" dirty="0">
                <a:solidFill>
                  <a:srgbClr val="292A32"/>
                </a:solidFill>
                <a:latin typeface="Arial"/>
                <a:cs typeface="Arial"/>
              </a:rPr>
              <a:t> </a:t>
            </a:r>
            <a:r>
              <a:rPr sz="1000" b="1" spc="-10" dirty="0">
                <a:solidFill>
                  <a:srgbClr val="292A32"/>
                </a:solidFill>
                <a:latin typeface="Comic Sans MS"/>
                <a:cs typeface="Comic Sans MS"/>
              </a:rPr>
              <a:t>&amp;</a:t>
            </a:r>
            <a:r>
              <a:rPr sz="1000" b="1" spc="-160" dirty="0">
                <a:solidFill>
                  <a:srgbClr val="292A32"/>
                </a:solidFill>
                <a:latin typeface="Comic Sans MS"/>
                <a:cs typeface="Comic Sans MS"/>
              </a:rPr>
              <a:t> </a:t>
            </a:r>
            <a:r>
              <a:rPr sz="1050" b="1" spc="-95" dirty="0">
                <a:solidFill>
                  <a:srgbClr val="292A32"/>
                </a:solidFill>
                <a:latin typeface="Arial"/>
                <a:cs typeface="Arial"/>
              </a:rPr>
              <a:t>Rose</a:t>
            </a:r>
            <a:r>
              <a:rPr sz="1050" b="1" spc="-25" dirty="0">
                <a:solidFill>
                  <a:srgbClr val="292A32"/>
                </a:solidFill>
                <a:latin typeface="Arial"/>
                <a:cs typeface="Arial"/>
              </a:rPr>
              <a:t> </a:t>
            </a:r>
            <a:r>
              <a:rPr sz="1050" b="1" spc="-60" dirty="0">
                <a:solidFill>
                  <a:srgbClr val="292A32"/>
                </a:solidFill>
                <a:latin typeface="Arial"/>
                <a:cs typeface="Arial"/>
              </a:rPr>
              <a:t>Gold </a:t>
            </a:r>
            <a:r>
              <a:rPr sz="1000" spc="-10" dirty="0">
                <a:solidFill>
                  <a:srgbClr val="292A32"/>
                </a:solidFill>
                <a:latin typeface="Arial MT"/>
                <a:cs typeface="Arial MT"/>
              </a:rPr>
              <a:t>500x380x125mm</a:t>
            </a:r>
            <a:endParaRPr sz="1000" dirty="0">
              <a:latin typeface="Arial MT"/>
              <a:cs typeface="Arial MT"/>
            </a:endParaRPr>
          </a:p>
          <a:p>
            <a:pPr marL="9525" algn="ctr">
              <a:lnSpc>
                <a:spcPts val="1190"/>
              </a:lnSpc>
            </a:pPr>
            <a:endParaRPr sz="1000" dirty="0">
              <a:latin typeface="Arial MT"/>
              <a:cs typeface="Arial MT"/>
            </a:endParaRPr>
          </a:p>
        </p:txBody>
      </p:sp>
      <p:sp>
        <p:nvSpPr>
          <p:cNvPr id="35" name="object 23">
            <a:extLst>
              <a:ext uri="{FF2B5EF4-FFF2-40B4-BE49-F238E27FC236}">
                <a16:creationId xmlns:a16="http://schemas.microsoft.com/office/drawing/2014/main" id="{C4A30D55-2D6E-A3CD-4313-43547A528F85}"/>
              </a:ext>
            </a:extLst>
          </p:cNvPr>
          <p:cNvSpPr txBox="1"/>
          <p:nvPr/>
        </p:nvSpPr>
        <p:spPr>
          <a:xfrm>
            <a:off x="672550" y="1981200"/>
            <a:ext cx="2287270" cy="2187778"/>
          </a:xfrm>
          <a:prstGeom prst="rect">
            <a:avLst/>
          </a:prstGeom>
          <a:ln w="1904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80"/>
              </a:spcBef>
            </a:pPr>
            <a:endParaRPr sz="1000" dirty="0">
              <a:latin typeface="Times New Roman"/>
              <a:cs typeface="Times New Roman"/>
            </a:endParaRPr>
          </a:p>
          <a:p>
            <a:pPr marL="240665" marR="232410" algn="ctr">
              <a:lnSpc>
                <a:spcPct val="100000"/>
              </a:lnSpc>
            </a:pPr>
            <a:r>
              <a:rPr sz="1050" b="1" spc="-55" dirty="0">
                <a:solidFill>
                  <a:srgbClr val="292A32"/>
                </a:solidFill>
                <a:latin typeface="Arial"/>
                <a:cs typeface="Arial"/>
              </a:rPr>
              <a:t>Cecelia</a:t>
            </a:r>
            <a:r>
              <a:rPr sz="1050" b="1" spc="-25" dirty="0">
                <a:solidFill>
                  <a:srgbClr val="292A32"/>
                </a:solidFill>
                <a:latin typeface="Arial"/>
                <a:cs typeface="Arial"/>
              </a:rPr>
              <a:t> Matt </a:t>
            </a:r>
            <a:r>
              <a:rPr sz="1050" b="1" spc="-95" dirty="0">
                <a:solidFill>
                  <a:srgbClr val="292A32"/>
                </a:solidFill>
                <a:latin typeface="Arial"/>
                <a:cs typeface="Arial"/>
              </a:rPr>
              <a:t>Rose</a:t>
            </a:r>
            <a:r>
              <a:rPr sz="1050" b="1" spc="-25" dirty="0">
                <a:solidFill>
                  <a:srgbClr val="292A32"/>
                </a:solidFill>
                <a:latin typeface="Arial"/>
                <a:cs typeface="Arial"/>
              </a:rPr>
              <a:t> </a:t>
            </a:r>
            <a:r>
              <a:rPr sz="1050" b="1" spc="-70" dirty="0">
                <a:solidFill>
                  <a:srgbClr val="292A32"/>
                </a:solidFill>
                <a:latin typeface="Arial"/>
                <a:cs typeface="Arial"/>
              </a:rPr>
              <a:t>Gold</a:t>
            </a:r>
            <a:r>
              <a:rPr sz="1050" b="1" spc="-25" dirty="0">
                <a:solidFill>
                  <a:srgbClr val="292A32"/>
                </a:solidFill>
                <a:latin typeface="Arial"/>
                <a:cs typeface="Arial"/>
              </a:rPr>
              <a:t> </a:t>
            </a:r>
            <a:r>
              <a:rPr sz="1000" b="1" spc="-10" dirty="0">
                <a:solidFill>
                  <a:srgbClr val="292A32"/>
                </a:solidFill>
                <a:latin typeface="Comic Sans MS"/>
                <a:cs typeface="Comic Sans MS"/>
              </a:rPr>
              <a:t>&amp;</a:t>
            </a:r>
            <a:r>
              <a:rPr sz="1000" b="1" spc="-160" dirty="0">
                <a:solidFill>
                  <a:srgbClr val="292A32"/>
                </a:solidFill>
                <a:latin typeface="Comic Sans MS"/>
                <a:cs typeface="Comic Sans MS"/>
              </a:rPr>
              <a:t> </a:t>
            </a:r>
            <a:r>
              <a:rPr sz="1050" b="1" spc="-60" dirty="0">
                <a:solidFill>
                  <a:srgbClr val="292A32"/>
                </a:solidFill>
                <a:latin typeface="Arial"/>
                <a:cs typeface="Arial"/>
              </a:rPr>
              <a:t>Black </a:t>
            </a:r>
            <a:r>
              <a:rPr sz="1000" spc="-10" dirty="0">
                <a:solidFill>
                  <a:srgbClr val="292A32"/>
                </a:solidFill>
                <a:latin typeface="Arial MT"/>
                <a:cs typeface="Arial MT"/>
              </a:rPr>
              <a:t>500x380x125mm</a:t>
            </a:r>
            <a:endParaRPr sz="1000" dirty="0">
              <a:latin typeface="Arial MT"/>
              <a:cs typeface="Arial MT"/>
            </a:endParaRPr>
          </a:p>
          <a:p>
            <a:pPr marL="635" algn="ctr">
              <a:lnSpc>
                <a:spcPts val="1190"/>
              </a:lnSpc>
            </a:pPr>
            <a:endParaRPr sz="1000" dirty="0">
              <a:latin typeface="Arial MT"/>
              <a:cs typeface="Arial MT"/>
            </a:endParaRPr>
          </a:p>
        </p:txBody>
      </p:sp>
      <p:sp>
        <p:nvSpPr>
          <p:cNvPr id="36" name="object 24">
            <a:extLst>
              <a:ext uri="{FF2B5EF4-FFF2-40B4-BE49-F238E27FC236}">
                <a16:creationId xmlns:a16="http://schemas.microsoft.com/office/drawing/2014/main" id="{99F92B4D-FEFF-AD1E-FC98-707A9693C71B}"/>
              </a:ext>
            </a:extLst>
          </p:cNvPr>
          <p:cNvSpPr txBox="1"/>
          <p:nvPr/>
        </p:nvSpPr>
        <p:spPr>
          <a:xfrm>
            <a:off x="5524500" y="1981200"/>
            <a:ext cx="2287270" cy="2174954"/>
          </a:xfrm>
          <a:prstGeom prst="rect">
            <a:avLst/>
          </a:prstGeom>
          <a:ln w="1904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0"/>
              </a:spcBef>
            </a:pPr>
            <a:endParaRPr sz="1000" dirty="0">
              <a:latin typeface="Times New Roman"/>
              <a:cs typeface="Times New Roman"/>
            </a:endParaRPr>
          </a:p>
          <a:p>
            <a:pPr marL="340995" marR="332105" algn="ctr">
              <a:lnSpc>
                <a:spcPct val="100000"/>
              </a:lnSpc>
            </a:pPr>
            <a:r>
              <a:rPr sz="1050" b="1" spc="-55" dirty="0">
                <a:solidFill>
                  <a:srgbClr val="292A32"/>
                </a:solidFill>
                <a:latin typeface="Arial"/>
                <a:cs typeface="Arial"/>
              </a:rPr>
              <a:t>Cecelia</a:t>
            </a:r>
            <a:r>
              <a:rPr sz="1050" b="1" spc="-25" dirty="0">
                <a:solidFill>
                  <a:srgbClr val="292A32"/>
                </a:solidFill>
                <a:latin typeface="Arial"/>
                <a:cs typeface="Arial"/>
              </a:rPr>
              <a:t> </a:t>
            </a:r>
            <a:r>
              <a:rPr sz="1050" b="1" spc="-60" dirty="0">
                <a:solidFill>
                  <a:srgbClr val="292A32"/>
                </a:solidFill>
                <a:latin typeface="Arial"/>
                <a:cs typeface="Arial"/>
              </a:rPr>
              <a:t>Blue</a:t>
            </a:r>
            <a:r>
              <a:rPr sz="1050" b="1" spc="-20" dirty="0">
                <a:solidFill>
                  <a:srgbClr val="292A32"/>
                </a:solidFill>
                <a:latin typeface="Arial"/>
                <a:cs typeface="Arial"/>
              </a:rPr>
              <a:t> </a:t>
            </a:r>
            <a:r>
              <a:rPr sz="1050" b="1" spc="-45" dirty="0">
                <a:solidFill>
                  <a:srgbClr val="292A32"/>
                </a:solidFill>
                <a:latin typeface="Arial"/>
                <a:cs typeface="Arial"/>
              </a:rPr>
              <a:t>Marble</a:t>
            </a:r>
            <a:r>
              <a:rPr sz="1050" b="1" spc="-25" dirty="0">
                <a:solidFill>
                  <a:srgbClr val="292A32"/>
                </a:solidFill>
                <a:latin typeface="Arial"/>
                <a:cs typeface="Arial"/>
              </a:rPr>
              <a:t> </a:t>
            </a:r>
            <a:r>
              <a:rPr sz="1050" b="1" spc="-45" dirty="0">
                <a:solidFill>
                  <a:srgbClr val="292A32"/>
                </a:solidFill>
                <a:latin typeface="Arial"/>
                <a:cs typeface="Arial"/>
              </a:rPr>
              <a:t>Pattern </a:t>
            </a:r>
            <a:r>
              <a:rPr sz="1000" spc="-10" dirty="0">
                <a:solidFill>
                  <a:srgbClr val="292A32"/>
                </a:solidFill>
                <a:latin typeface="Arial MT"/>
                <a:cs typeface="Arial MT"/>
              </a:rPr>
              <a:t>500x380x125mm</a:t>
            </a:r>
            <a:endParaRPr sz="1000" dirty="0">
              <a:latin typeface="Arial MT"/>
              <a:cs typeface="Arial MT"/>
            </a:endParaRPr>
          </a:p>
          <a:p>
            <a:pPr marL="635" algn="ctr">
              <a:lnSpc>
                <a:spcPts val="1190"/>
              </a:lnSpc>
            </a:pPr>
            <a:endParaRPr sz="1000" dirty="0">
              <a:latin typeface="Arial MT"/>
              <a:cs typeface="Arial MT"/>
            </a:endParaRPr>
          </a:p>
        </p:txBody>
      </p:sp>
      <p:pic>
        <p:nvPicPr>
          <p:cNvPr id="37" name="object 3">
            <a:extLst>
              <a:ext uri="{FF2B5EF4-FFF2-40B4-BE49-F238E27FC236}">
                <a16:creationId xmlns:a16="http://schemas.microsoft.com/office/drawing/2014/main" id="{AC843A90-D89F-FE4D-A386-7ACA0B3EB02C}"/>
              </a:ext>
            </a:extLst>
          </p:cNvPr>
          <p:cNvPicPr/>
          <p:nvPr/>
        </p:nvPicPr>
        <p:blipFill>
          <a:blip r:embed="rId12" cstate="print"/>
          <a:stretch>
            <a:fillRect/>
          </a:stretch>
        </p:blipFill>
        <p:spPr>
          <a:xfrm>
            <a:off x="4390188" y="9315855"/>
            <a:ext cx="3296899" cy="1619859"/>
          </a:xfrm>
          <a:prstGeom prst="rect">
            <a:avLst/>
          </a:prstGeom>
        </p:spPr>
      </p:pic>
      <p:pic>
        <p:nvPicPr>
          <p:cNvPr id="38" name="object 6">
            <a:extLst>
              <a:ext uri="{FF2B5EF4-FFF2-40B4-BE49-F238E27FC236}">
                <a16:creationId xmlns:a16="http://schemas.microsoft.com/office/drawing/2014/main" id="{D969EB24-52DF-8699-F07F-1D233CDD94C7}"/>
              </a:ext>
            </a:extLst>
          </p:cNvPr>
          <p:cNvPicPr/>
          <p:nvPr/>
        </p:nvPicPr>
        <p:blipFill>
          <a:blip r:embed="rId13" cstate="print"/>
          <a:stretch>
            <a:fillRect/>
          </a:stretch>
        </p:blipFill>
        <p:spPr>
          <a:xfrm>
            <a:off x="1062796" y="9315855"/>
            <a:ext cx="2706121" cy="1581747"/>
          </a:xfrm>
          <a:prstGeom prst="rect">
            <a:avLst/>
          </a:prstGeom>
        </p:spPr>
      </p:pic>
      <p:sp>
        <p:nvSpPr>
          <p:cNvPr id="39" name="object 11">
            <a:extLst>
              <a:ext uri="{FF2B5EF4-FFF2-40B4-BE49-F238E27FC236}">
                <a16:creationId xmlns:a16="http://schemas.microsoft.com/office/drawing/2014/main" id="{EECEFA44-F02A-E18E-F78B-39596D5591E9}"/>
              </a:ext>
            </a:extLst>
          </p:cNvPr>
          <p:cNvSpPr txBox="1"/>
          <p:nvPr/>
        </p:nvSpPr>
        <p:spPr>
          <a:xfrm>
            <a:off x="672550" y="9276323"/>
            <a:ext cx="3439795" cy="2075180"/>
          </a:xfrm>
          <a:prstGeom prst="rect">
            <a:avLst/>
          </a:prstGeom>
          <a:ln w="1904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844"/>
              </a:spcBef>
            </a:pPr>
            <a:endParaRPr sz="1000" dirty="0">
              <a:latin typeface="Times New Roman"/>
              <a:cs typeface="Times New Roman"/>
            </a:endParaRPr>
          </a:p>
          <a:p>
            <a:pPr marL="1313815" marR="1303020" algn="ctr">
              <a:lnSpc>
                <a:spcPct val="100000"/>
              </a:lnSpc>
              <a:spcBef>
                <a:spcPts val="5"/>
              </a:spcBef>
            </a:pPr>
            <a:r>
              <a:rPr sz="1050" b="1" spc="-10" dirty="0">
                <a:solidFill>
                  <a:srgbClr val="292A32"/>
                </a:solidFill>
                <a:latin typeface="Arial"/>
                <a:cs typeface="Arial"/>
              </a:rPr>
              <a:t>White </a:t>
            </a:r>
            <a:r>
              <a:rPr sz="1000" spc="-10" dirty="0">
                <a:solidFill>
                  <a:srgbClr val="292A32"/>
                </a:solidFill>
                <a:latin typeface="Arial MT"/>
                <a:cs typeface="Arial MT"/>
              </a:rPr>
              <a:t>600X480X190 </a:t>
            </a:r>
            <a:r>
              <a:rPr sz="1000" spc="-35" dirty="0">
                <a:solidFill>
                  <a:srgbClr val="292A32"/>
                </a:solidFill>
                <a:latin typeface="Arial MT"/>
                <a:cs typeface="Arial MT"/>
              </a:rPr>
              <a:t>C</a:t>
            </a:r>
            <a:r>
              <a:rPr sz="1000" spc="-35" dirty="0">
                <a:solidFill>
                  <a:srgbClr val="292A32"/>
                </a:solidFill>
                <a:latin typeface="Calibri"/>
                <a:cs typeface="Calibri"/>
              </a:rPr>
              <a:t>-</a:t>
            </a:r>
            <a:r>
              <a:rPr sz="1000" spc="-20" dirty="0">
                <a:solidFill>
                  <a:srgbClr val="292A32"/>
                </a:solidFill>
                <a:latin typeface="Arial MT"/>
                <a:cs typeface="Arial MT"/>
              </a:rPr>
              <a:t>2485</a:t>
            </a:r>
            <a:endParaRPr sz="1000" dirty="0">
              <a:latin typeface="Arial MT"/>
              <a:cs typeface="Arial MT"/>
            </a:endParaRPr>
          </a:p>
        </p:txBody>
      </p:sp>
      <p:sp>
        <p:nvSpPr>
          <p:cNvPr id="40" name="object 12">
            <a:extLst>
              <a:ext uri="{FF2B5EF4-FFF2-40B4-BE49-F238E27FC236}">
                <a16:creationId xmlns:a16="http://schemas.microsoft.com/office/drawing/2014/main" id="{D79E26DA-0359-78FF-B23D-4FEA1895E3CB}"/>
              </a:ext>
            </a:extLst>
          </p:cNvPr>
          <p:cNvSpPr txBox="1"/>
          <p:nvPr/>
        </p:nvSpPr>
        <p:spPr>
          <a:xfrm>
            <a:off x="4318194" y="9276323"/>
            <a:ext cx="3439795" cy="2075180"/>
          </a:xfrm>
          <a:prstGeom prst="rect">
            <a:avLst/>
          </a:prstGeom>
          <a:ln w="19040">
            <a:solidFill>
              <a:srgbClr val="000000"/>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1313180" marR="1304925" algn="ctr">
              <a:lnSpc>
                <a:spcPct val="100000"/>
              </a:lnSpc>
            </a:pPr>
            <a:r>
              <a:rPr sz="1050" b="1" spc="-10" dirty="0">
                <a:solidFill>
                  <a:srgbClr val="292A32"/>
                </a:solidFill>
                <a:latin typeface="Arial"/>
                <a:cs typeface="Arial"/>
              </a:rPr>
              <a:t>White </a:t>
            </a:r>
            <a:r>
              <a:rPr sz="1000" spc="-10" dirty="0">
                <a:solidFill>
                  <a:srgbClr val="292A32"/>
                </a:solidFill>
                <a:latin typeface="Arial MT"/>
                <a:cs typeface="Arial MT"/>
              </a:rPr>
              <a:t>800X480X190 </a:t>
            </a:r>
            <a:r>
              <a:rPr sz="1000" spc="-35" dirty="0">
                <a:solidFill>
                  <a:srgbClr val="292A32"/>
                </a:solidFill>
                <a:latin typeface="Arial MT"/>
                <a:cs typeface="Arial MT"/>
              </a:rPr>
              <a:t>C</a:t>
            </a:r>
            <a:r>
              <a:rPr sz="1000" spc="-35" dirty="0">
                <a:solidFill>
                  <a:srgbClr val="292A32"/>
                </a:solidFill>
                <a:latin typeface="Calibri"/>
                <a:cs typeface="Calibri"/>
              </a:rPr>
              <a:t>-</a:t>
            </a:r>
            <a:r>
              <a:rPr sz="1000" spc="-20" dirty="0">
                <a:solidFill>
                  <a:srgbClr val="292A32"/>
                </a:solidFill>
                <a:latin typeface="Arial MT"/>
                <a:cs typeface="Arial MT"/>
              </a:rPr>
              <a:t>2489</a:t>
            </a:r>
            <a:endParaRPr sz="1000">
              <a:latin typeface="Arial MT"/>
              <a:cs typeface="Arial MT"/>
            </a:endParaRPr>
          </a:p>
        </p:txBody>
      </p:sp>
    </p:spTree>
    <p:extLst>
      <p:ext uri="{BB962C8B-B14F-4D97-AF65-F5344CB8AC3E}">
        <p14:creationId xmlns:p14="http://schemas.microsoft.com/office/powerpoint/2010/main" val="3006783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E0CD597F-1CE2-874E-8B2B-68B8EAABE219}"/>
              </a:ext>
            </a:extLst>
          </p:cNvPr>
          <p:cNvPicPr/>
          <p:nvPr/>
        </p:nvPicPr>
        <p:blipFill>
          <a:blip r:embed="rId2" cstate="print"/>
          <a:stretch>
            <a:fillRect/>
          </a:stretch>
        </p:blipFill>
        <p:spPr>
          <a:xfrm>
            <a:off x="685195" y="2743200"/>
            <a:ext cx="3394173" cy="2733071"/>
          </a:xfrm>
          <a:prstGeom prst="rect">
            <a:avLst/>
          </a:prstGeom>
        </p:spPr>
      </p:pic>
      <p:pic>
        <p:nvPicPr>
          <p:cNvPr id="5" name="object 3">
            <a:extLst>
              <a:ext uri="{FF2B5EF4-FFF2-40B4-BE49-F238E27FC236}">
                <a16:creationId xmlns:a16="http://schemas.microsoft.com/office/drawing/2014/main" id="{D0E6AC97-7733-3631-C0B6-B6A2298A2CF5}"/>
              </a:ext>
            </a:extLst>
          </p:cNvPr>
          <p:cNvPicPr/>
          <p:nvPr/>
        </p:nvPicPr>
        <p:blipFill>
          <a:blip r:embed="rId3" cstate="print"/>
          <a:stretch>
            <a:fillRect/>
          </a:stretch>
        </p:blipFill>
        <p:spPr>
          <a:xfrm>
            <a:off x="4315680" y="2778225"/>
            <a:ext cx="3382639" cy="2544135"/>
          </a:xfrm>
          <a:prstGeom prst="rect">
            <a:avLst/>
          </a:prstGeom>
        </p:spPr>
      </p:pic>
      <p:pic>
        <p:nvPicPr>
          <p:cNvPr id="6" name="object 4">
            <a:extLst>
              <a:ext uri="{FF2B5EF4-FFF2-40B4-BE49-F238E27FC236}">
                <a16:creationId xmlns:a16="http://schemas.microsoft.com/office/drawing/2014/main" id="{453E735E-815B-73BD-84FD-777521CFD3D1}"/>
              </a:ext>
            </a:extLst>
          </p:cNvPr>
          <p:cNvPicPr/>
          <p:nvPr/>
        </p:nvPicPr>
        <p:blipFill>
          <a:blip r:embed="rId4" cstate="print"/>
          <a:stretch>
            <a:fillRect/>
          </a:stretch>
        </p:blipFill>
        <p:spPr>
          <a:xfrm>
            <a:off x="820160" y="5632667"/>
            <a:ext cx="3189195" cy="2636977"/>
          </a:xfrm>
          <a:prstGeom prst="rect">
            <a:avLst/>
          </a:prstGeom>
        </p:spPr>
      </p:pic>
      <p:pic>
        <p:nvPicPr>
          <p:cNvPr id="7" name="object 5">
            <a:extLst>
              <a:ext uri="{FF2B5EF4-FFF2-40B4-BE49-F238E27FC236}">
                <a16:creationId xmlns:a16="http://schemas.microsoft.com/office/drawing/2014/main" id="{A4F983AD-553C-4750-8AE2-8FAF008239F5}"/>
              </a:ext>
            </a:extLst>
          </p:cNvPr>
          <p:cNvPicPr/>
          <p:nvPr/>
        </p:nvPicPr>
        <p:blipFill>
          <a:blip r:embed="rId5" cstate="print"/>
          <a:stretch>
            <a:fillRect/>
          </a:stretch>
        </p:blipFill>
        <p:spPr>
          <a:xfrm>
            <a:off x="4260938" y="5673358"/>
            <a:ext cx="3420770" cy="2553663"/>
          </a:xfrm>
          <a:prstGeom prst="rect">
            <a:avLst/>
          </a:prstGeom>
        </p:spPr>
      </p:pic>
      <p:pic>
        <p:nvPicPr>
          <p:cNvPr id="8" name="object 6">
            <a:extLst>
              <a:ext uri="{FF2B5EF4-FFF2-40B4-BE49-F238E27FC236}">
                <a16:creationId xmlns:a16="http://schemas.microsoft.com/office/drawing/2014/main" id="{2858D174-70CA-AEE6-53F6-C8BB2ED81CEE}"/>
              </a:ext>
            </a:extLst>
          </p:cNvPr>
          <p:cNvPicPr/>
          <p:nvPr/>
        </p:nvPicPr>
        <p:blipFill>
          <a:blip r:embed="rId6" cstate="print"/>
          <a:stretch>
            <a:fillRect/>
          </a:stretch>
        </p:blipFill>
        <p:spPr>
          <a:xfrm>
            <a:off x="892245" y="8624949"/>
            <a:ext cx="3004547" cy="2623322"/>
          </a:xfrm>
          <a:prstGeom prst="rect">
            <a:avLst/>
          </a:prstGeom>
        </p:spPr>
      </p:pic>
      <p:pic>
        <p:nvPicPr>
          <p:cNvPr id="9" name="object 7">
            <a:extLst>
              <a:ext uri="{FF2B5EF4-FFF2-40B4-BE49-F238E27FC236}">
                <a16:creationId xmlns:a16="http://schemas.microsoft.com/office/drawing/2014/main" id="{1489BB3B-114F-A626-6258-EB222D8DB7CA}"/>
              </a:ext>
            </a:extLst>
          </p:cNvPr>
          <p:cNvPicPr/>
          <p:nvPr/>
        </p:nvPicPr>
        <p:blipFill>
          <a:blip r:embed="rId7" cstate="print"/>
          <a:stretch>
            <a:fillRect/>
          </a:stretch>
        </p:blipFill>
        <p:spPr>
          <a:xfrm>
            <a:off x="4472286" y="8659910"/>
            <a:ext cx="3068208" cy="2610834"/>
          </a:xfrm>
          <a:prstGeom prst="rect">
            <a:avLst/>
          </a:prstGeom>
        </p:spPr>
      </p:pic>
      <p:pic>
        <p:nvPicPr>
          <p:cNvPr id="17" name="Picture 16">
            <a:extLst>
              <a:ext uri="{FF2B5EF4-FFF2-40B4-BE49-F238E27FC236}">
                <a16:creationId xmlns:a16="http://schemas.microsoft.com/office/drawing/2014/main" id="{64E4DD1A-7BB6-A4D3-EA55-80EF668429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195" y="2854440"/>
            <a:ext cx="794932" cy="792210"/>
          </a:xfrm>
          <a:prstGeom prst="rect">
            <a:avLst/>
          </a:prstGeom>
        </p:spPr>
      </p:pic>
      <p:pic>
        <p:nvPicPr>
          <p:cNvPr id="18" name="Picture 17">
            <a:extLst>
              <a:ext uri="{FF2B5EF4-FFF2-40B4-BE49-F238E27FC236}">
                <a16:creationId xmlns:a16="http://schemas.microsoft.com/office/drawing/2014/main" id="{F9837304-DDF9-3493-BAA2-DD11E175A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1088" y="2854440"/>
            <a:ext cx="794932" cy="792210"/>
          </a:xfrm>
          <a:prstGeom prst="rect">
            <a:avLst/>
          </a:prstGeom>
        </p:spPr>
      </p:pic>
      <p:pic>
        <p:nvPicPr>
          <p:cNvPr id="19" name="Picture 18">
            <a:extLst>
              <a:ext uri="{FF2B5EF4-FFF2-40B4-BE49-F238E27FC236}">
                <a16:creationId xmlns:a16="http://schemas.microsoft.com/office/drawing/2014/main" id="{F6328C4D-D2FE-4619-18E6-5AEF5B4D67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729" y="5812466"/>
            <a:ext cx="794932" cy="792210"/>
          </a:xfrm>
          <a:prstGeom prst="rect">
            <a:avLst/>
          </a:prstGeom>
        </p:spPr>
      </p:pic>
      <p:pic>
        <p:nvPicPr>
          <p:cNvPr id="20" name="Picture 19">
            <a:extLst>
              <a:ext uri="{FF2B5EF4-FFF2-40B4-BE49-F238E27FC236}">
                <a16:creationId xmlns:a16="http://schemas.microsoft.com/office/drawing/2014/main" id="{66DF7E44-6D92-07E7-CAB5-E98C9A8CA7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1088" y="5792526"/>
            <a:ext cx="794932" cy="792210"/>
          </a:xfrm>
          <a:prstGeom prst="rect">
            <a:avLst/>
          </a:prstGeom>
        </p:spPr>
      </p:pic>
      <p:pic>
        <p:nvPicPr>
          <p:cNvPr id="21" name="Picture 20">
            <a:extLst>
              <a:ext uri="{FF2B5EF4-FFF2-40B4-BE49-F238E27FC236}">
                <a16:creationId xmlns:a16="http://schemas.microsoft.com/office/drawing/2014/main" id="{A17CA864-43C9-220B-1EBD-5502135EE0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525" y="8734509"/>
            <a:ext cx="794932" cy="792210"/>
          </a:xfrm>
          <a:prstGeom prst="rect">
            <a:avLst/>
          </a:prstGeom>
        </p:spPr>
      </p:pic>
      <p:pic>
        <p:nvPicPr>
          <p:cNvPr id="22" name="Picture 21">
            <a:extLst>
              <a:ext uri="{FF2B5EF4-FFF2-40B4-BE49-F238E27FC236}">
                <a16:creationId xmlns:a16="http://schemas.microsoft.com/office/drawing/2014/main" id="{410C6019-0FFD-EA4D-E2D7-B1DEADDB01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5680" y="8734509"/>
            <a:ext cx="794932" cy="792210"/>
          </a:xfrm>
          <a:prstGeom prst="rect">
            <a:avLst/>
          </a:prstGeom>
        </p:spPr>
      </p:pic>
      <p:sp>
        <p:nvSpPr>
          <p:cNvPr id="24" name="TextBox 23">
            <a:extLst>
              <a:ext uri="{FF2B5EF4-FFF2-40B4-BE49-F238E27FC236}">
                <a16:creationId xmlns:a16="http://schemas.microsoft.com/office/drawing/2014/main" id="{0F40ABCA-DAA8-2DE2-C04A-564C182DCBB5}"/>
              </a:ext>
            </a:extLst>
          </p:cNvPr>
          <p:cNvSpPr txBox="1"/>
          <p:nvPr/>
        </p:nvSpPr>
        <p:spPr>
          <a:xfrm>
            <a:off x="2907514" y="323578"/>
            <a:ext cx="5339293" cy="2481000"/>
          </a:xfrm>
          <a:prstGeom prst="rect">
            <a:avLst/>
          </a:prstGeom>
          <a:noFill/>
        </p:spPr>
        <p:txBody>
          <a:bodyPr wrap="square">
            <a:spAutoFit/>
          </a:bodyPr>
          <a:lstStyle/>
          <a:p>
            <a:pPr>
              <a:lnSpc>
                <a:spcPct val="115000"/>
              </a:lnSpc>
              <a:spcAft>
                <a:spcPts val="800"/>
              </a:spcAft>
              <a:buNone/>
            </a:pPr>
            <a:r>
              <a:rPr lang="en-ZA" sz="1800" b="1" kern="100" dirty="0">
                <a:solidFill>
                  <a:schemeClr val="bg1"/>
                </a:solidFill>
                <a:effectLst/>
                <a:latin typeface="+mn-lt"/>
                <a:ea typeface="Aptos" panose="020B0004020202020204" pitchFamily="34" charset="0"/>
                <a:cs typeface="Times New Roman" panose="02020603050405020304" pitchFamily="18" charset="0"/>
              </a:rPr>
              <a:t>The Heart of the Kitchen</a:t>
            </a:r>
            <a:endParaRPr lang="en-ZA" sz="1800" kern="100" dirty="0">
              <a:solidFill>
                <a:schemeClr val="bg1"/>
              </a:solidFill>
              <a:effectLst/>
              <a:latin typeface="+mn-lt"/>
              <a:ea typeface="Aptos" panose="020B0004020202020204" pitchFamily="34" charset="0"/>
              <a:cs typeface="Times New Roman" panose="02020603050405020304" pitchFamily="18" charset="0"/>
            </a:endParaRPr>
          </a:p>
          <a:p>
            <a:pPr algn="just">
              <a:lnSpc>
                <a:spcPct val="115000"/>
              </a:lnSpc>
              <a:spcAft>
                <a:spcPts val="800"/>
              </a:spcAft>
              <a:buNone/>
            </a:pPr>
            <a:r>
              <a:rPr lang="en-ZA" sz="1200" i="1" kern="100" dirty="0">
                <a:solidFill>
                  <a:schemeClr val="bg1"/>
                </a:solidFill>
                <a:effectLst/>
                <a:latin typeface="+mn-lt"/>
                <a:ea typeface="Aptos" panose="020B0004020202020204" pitchFamily="34" charset="0"/>
                <a:cs typeface="Times New Roman" panose="02020603050405020304" pitchFamily="18" charset="0"/>
              </a:rPr>
              <a:t>“</a:t>
            </a:r>
            <a:r>
              <a:rPr lang="en-ZA" sz="1600" i="1" kern="100" dirty="0">
                <a:solidFill>
                  <a:schemeClr val="bg1"/>
                </a:solidFill>
                <a:effectLst/>
                <a:latin typeface="+mn-lt"/>
                <a:ea typeface="Aptos" panose="020B0004020202020204" pitchFamily="34" charset="0"/>
                <a:cs typeface="Times New Roman" panose="02020603050405020304" pitchFamily="18" charset="0"/>
              </a:rPr>
              <a:t>Smart solutions for the modern culinary artist.”</a:t>
            </a:r>
            <a:r>
              <a:rPr lang="en-ZA" sz="1600" kern="100" dirty="0">
                <a:solidFill>
                  <a:schemeClr val="bg1"/>
                </a:solidFill>
                <a:effectLst/>
                <a:latin typeface="+mn-lt"/>
                <a:ea typeface="Aptos" panose="020B0004020202020204" pitchFamily="34" charset="0"/>
                <a:cs typeface="Times New Roman" panose="02020603050405020304" pitchFamily="18" charset="0"/>
              </a:rPr>
              <a:t> Croia redefines the kitchen workstation. From </a:t>
            </a:r>
            <a:r>
              <a:rPr lang="en-ZA" sz="1600" b="1" kern="100" dirty="0">
                <a:solidFill>
                  <a:schemeClr val="bg1"/>
                </a:solidFill>
                <a:effectLst/>
                <a:latin typeface="+mn-lt"/>
                <a:ea typeface="Aptos" panose="020B0004020202020204" pitchFamily="34" charset="0"/>
                <a:cs typeface="Times New Roman" panose="02020603050405020304" pitchFamily="18" charset="0"/>
              </a:rPr>
              <a:t>hand-crafted sinks</a:t>
            </a:r>
            <a:r>
              <a:rPr lang="en-ZA" sz="1600" kern="100" dirty="0">
                <a:solidFill>
                  <a:schemeClr val="bg1"/>
                </a:solidFill>
                <a:effectLst/>
                <a:latin typeface="+mn-lt"/>
                <a:ea typeface="Aptos" panose="020B0004020202020204" pitchFamily="34" charset="0"/>
                <a:cs typeface="Times New Roman" panose="02020603050405020304" pitchFamily="18" charset="0"/>
              </a:rPr>
              <a:t> to the high-tech functionality of our </a:t>
            </a:r>
            <a:r>
              <a:rPr lang="en-ZA" sz="1600" b="1" kern="100" dirty="0">
                <a:solidFill>
                  <a:schemeClr val="bg1"/>
                </a:solidFill>
                <a:effectLst/>
                <a:latin typeface="+mn-lt"/>
                <a:ea typeface="Aptos" panose="020B0004020202020204" pitchFamily="34" charset="0"/>
                <a:cs typeface="Times New Roman" panose="02020603050405020304" pitchFamily="18" charset="0"/>
              </a:rPr>
              <a:t>smart sinks and pull-down faucets</a:t>
            </a:r>
            <a:r>
              <a:rPr lang="en-ZA" sz="1600" kern="100" dirty="0">
                <a:solidFill>
                  <a:schemeClr val="bg1"/>
                </a:solidFill>
                <a:effectLst/>
                <a:latin typeface="+mn-lt"/>
                <a:ea typeface="Aptos" panose="020B0004020202020204" pitchFamily="34" charset="0"/>
                <a:cs typeface="Times New Roman" panose="02020603050405020304" pitchFamily="18" charset="0"/>
              </a:rPr>
              <a:t>, we cater to both the home chef and the professional </a:t>
            </a:r>
            <a:r>
              <a:rPr lang="en-ZA" sz="1600" kern="100" dirty="0">
                <a:solidFill>
                  <a:schemeClr val="tx1"/>
                </a:solidFill>
                <a:effectLst/>
                <a:latin typeface="+mn-lt"/>
                <a:ea typeface="Aptos" panose="020B0004020202020204" pitchFamily="34" charset="0"/>
                <a:cs typeface="Times New Roman" panose="02020603050405020304" pitchFamily="18" charset="0"/>
              </a:rPr>
              <a:t>contractor. With a dedicated </a:t>
            </a:r>
            <a:r>
              <a:rPr lang="en-ZA" sz="1600" b="1" kern="100" dirty="0">
                <a:solidFill>
                  <a:schemeClr val="tx1"/>
                </a:solidFill>
                <a:effectLst/>
                <a:latin typeface="+mn-lt"/>
                <a:ea typeface="Aptos" panose="020B0004020202020204" pitchFamily="34" charset="0"/>
                <a:cs typeface="Times New Roman" panose="02020603050405020304" pitchFamily="18" charset="0"/>
              </a:rPr>
              <a:t>contract range</a:t>
            </a:r>
            <a:r>
              <a:rPr lang="en-ZA" sz="1600" kern="100" dirty="0">
                <a:solidFill>
                  <a:schemeClr val="tx1"/>
                </a:solidFill>
                <a:effectLst/>
                <a:latin typeface="+mn-lt"/>
                <a:ea typeface="Aptos" panose="020B0004020202020204" pitchFamily="34" charset="0"/>
                <a:cs typeface="Times New Roman" panose="02020603050405020304" pitchFamily="18" charset="0"/>
              </a:rPr>
              <a:t> and specialized </a:t>
            </a:r>
            <a:r>
              <a:rPr lang="en-ZA" sz="1600" b="1" kern="100" dirty="0">
                <a:solidFill>
                  <a:schemeClr val="tx1"/>
                </a:solidFill>
                <a:effectLst/>
                <a:latin typeface="+mn-lt"/>
                <a:ea typeface="Aptos" panose="020B0004020202020204" pitchFamily="34" charset="0"/>
                <a:cs typeface="Times New Roman" panose="02020603050405020304" pitchFamily="18" charset="0"/>
              </a:rPr>
              <a:t>prep bowls</a:t>
            </a:r>
            <a:r>
              <a:rPr lang="en-ZA" sz="1600" kern="100" dirty="0">
                <a:solidFill>
                  <a:schemeClr val="tx1"/>
                </a:solidFill>
                <a:effectLst/>
                <a:latin typeface="+mn-lt"/>
                <a:ea typeface="Aptos" panose="020B0004020202020204" pitchFamily="34" charset="0"/>
                <a:cs typeface="Times New Roman" panose="02020603050405020304" pitchFamily="18" charset="0"/>
              </a:rPr>
              <a:t>, Croia combines industrial strength with sleek, contemporary lines</a:t>
            </a:r>
            <a:r>
              <a:rPr lang="en-ZA"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p:txBody>
      </p:sp>
      <p:pic>
        <p:nvPicPr>
          <p:cNvPr id="23" name="Picture 22">
            <a:extLst>
              <a:ext uri="{FF2B5EF4-FFF2-40B4-BE49-F238E27FC236}">
                <a16:creationId xmlns:a16="http://schemas.microsoft.com/office/drawing/2014/main" id="{55BC3F66-2926-60E0-5B81-D7F9A6F321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812" y="690729"/>
            <a:ext cx="2123304" cy="1777153"/>
          </a:xfrm>
          <a:prstGeom prst="rect">
            <a:avLst/>
          </a:prstGeom>
        </p:spPr>
      </p:pic>
      <p:sp>
        <p:nvSpPr>
          <p:cNvPr id="3" name="TextBox 2">
            <a:extLst>
              <a:ext uri="{FF2B5EF4-FFF2-40B4-BE49-F238E27FC236}">
                <a16:creationId xmlns:a16="http://schemas.microsoft.com/office/drawing/2014/main" id="{F52FADD2-DC5D-63F3-B194-802E2DA7B466}"/>
              </a:ext>
            </a:extLst>
          </p:cNvPr>
          <p:cNvSpPr txBox="1"/>
          <p:nvPr/>
        </p:nvSpPr>
        <p:spPr>
          <a:xfrm>
            <a:off x="581798" y="5286068"/>
            <a:ext cx="3427558" cy="261610"/>
          </a:xfrm>
          <a:prstGeom prst="rect">
            <a:avLst/>
          </a:prstGeom>
          <a:noFill/>
        </p:spPr>
        <p:txBody>
          <a:bodyPr wrap="square">
            <a:spAutoFit/>
          </a:bodyPr>
          <a:lstStyle/>
          <a:p>
            <a:pPr marL="1551940" marR="422275" indent="-1117600" algn="l">
              <a:lnSpc>
                <a:spcPct val="100000"/>
              </a:lnSpc>
            </a:pPr>
            <a:r>
              <a:rPr lang="en-US" sz="1100" b="1" spc="-45" dirty="0">
                <a:latin typeface="+mn-lt"/>
                <a:cs typeface="Arial"/>
              </a:rPr>
              <a:t>Multi-</a:t>
            </a:r>
            <a:r>
              <a:rPr lang="en-US" sz="1100" b="1" spc="-60" dirty="0">
                <a:latin typeface="+mn-lt"/>
                <a:cs typeface="Arial"/>
              </a:rPr>
              <a:t>function</a:t>
            </a:r>
            <a:r>
              <a:rPr lang="en-US" sz="1100" b="1" spc="-25" dirty="0">
                <a:latin typeface="+mn-lt"/>
                <a:cs typeface="Arial"/>
              </a:rPr>
              <a:t> </a:t>
            </a:r>
            <a:r>
              <a:rPr lang="en-US" sz="1100" b="1" spc="-65" dirty="0">
                <a:latin typeface="+mn-lt"/>
                <a:cs typeface="Arial"/>
              </a:rPr>
              <a:t>Kitchen</a:t>
            </a:r>
            <a:r>
              <a:rPr lang="en-US" sz="1100" b="1" spc="-20" dirty="0">
                <a:latin typeface="+mn-lt"/>
                <a:cs typeface="Arial"/>
              </a:rPr>
              <a:t> </a:t>
            </a:r>
            <a:r>
              <a:rPr lang="en-US" sz="1100" b="1" spc="-65" dirty="0">
                <a:latin typeface="+mn-lt"/>
                <a:cs typeface="Arial"/>
              </a:rPr>
              <a:t>Sink</a:t>
            </a:r>
            <a:r>
              <a:rPr lang="en-US" sz="1100" b="1" spc="-20" dirty="0">
                <a:latin typeface="+mn-lt"/>
                <a:cs typeface="Arial"/>
              </a:rPr>
              <a:t> </a:t>
            </a:r>
            <a:r>
              <a:rPr lang="en-US" sz="1100" b="1" spc="-65" dirty="0">
                <a:latin typeface="+mn-lt"/>
                <a:cs typeface="Arial"/>
              </a:rPr>
              <a:t>(Advanced)</a:t>
            </a:r>
            <a:r>
              <a:rPr lang="en-US" sz="1100" b="1" spc="-5" dirty="0">
                <a:latin typeface="+mn-lt"/>
                <a:cs typeface="Arial"/>
              </a:rPr>
              <a:t> </a:t>
            </a:r>
            <a:r>
              <a:rPr lang="en-US" sz="1100" b="1" spc="-10" dirty="0">
                <a:latin typeface="+mn-lt"/>
                <a:cs typeface="Arial"/>
              </a:rPr>
              <a:t> </a:t>
            </a:r>
            <a:r>
              <a:rPr lang="en-US" sz="1100" b="1" spc="-35" dirty="0">
                <a:latin typeface="+mn-lt"/>
                <a:cs typeface="Arial"/>
              </a:rPr>
              <a:t>Black</a:t>
            </a:r>
          </a:p>
        </p:txBody>
      </p:sp>
      <p:sp>
        <p:nvSpPr>
          <p:cNvPr id="25" name="TextBox 24">
            <a:extLst>
              <a:ext uri="{FF2B5EF4-FFF2-40B4-BE49-F238E27FC236}">
                <a16:creationId xmlns:a16="http://schemas.microsoft.com/office/drawing/2014/main" id="{DB1C5530-21DB-C5CD-1BE2-BB3B82CE3977}"/>
              </a:ext>
            </a:extLst>
          </p:cNvPr>
          <p:cNvSpPr txBox="1"/>
          <p:nvPr/>
        </p:nvSpPr>
        <p:spPr>
          <a:xfrm>
            <a:off x="4208207" y="5269625"/>
            <a:ext cx="3490112" cy="261610"/>
          </a:xfrm>
          <a:prstGeom prst="rect">
            <a:avLst/>
          </a:prstGeom>
          <a:noFill/>
        </p:spPr>
        <p:txBody>
          <a:bodyPr wrap="square">
            <a:spAutoFit/>
          </a:bodyPr>
          <a:lstStyle/>
          <a:p>
            <a:pPr marL="1551940" marR="422275" lvl="0" indent="-1117600" algn="l"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45" normalizeH="0" baseline="0" noProof="0" dirty="0">
                <a:ln>
                  <a:noFill/>
                </a:ln>
                <a:solidFill>
                  <a:sysClr val="windowText" lastClr="000000"/>
                </a:solidFill>
                <a:effectLst/>
                <a:uLnTx/>
                <a:uFillTx/>
                <a:latin typeface="Calibri"/>
                <a:cs typeface="Arial"/>
              </a:rPr>
              <a:t>Multi-</a:t>
            </a:r>
            <a:r>
              <a:rPr kumimoji="0" lang="en-US" sz="1100" b="1" i="0" u="none" strike="noStrike" kern="0" cap="none" spc="-60" normalizeH="0" baseline="0" noProof="0" dirty="0">
                <a:ln>
                  <a:noFill/>
                </a:ln>
                <a:solidFill>
                  <a:sysClr val="windowText" lastClr="000000"/>
                </a:solidFill>
                <a:effectLst/>
                <a:uLnTx/>
                <a:uFillTx/>
                <a:latin typeface="Calibri"/>
                <a:cs typeface="Arial"/>
              </a:rPr>
              <a:t>function</a:t>
            </a:r>
            <a:r>
              <a:rPr kumimoji="0" lang="en-US" sz="1100" b="1" i="0" u="none" strike="noStrike" kern="0" cap="none" spc="-25" normalizeH="0" baseline="0" noProof="0" dirty="0">
                <a:ln>
                  <a:noFill/>
                </a:ln>
                <a:solidFill>
                  <a:sysClr val="windowText" lastClr="000000"/>
                </a:solidFill>
                <a:effectLst/>
                <a:uLnTx/>
                <a:uFillTx/>
                <a:latin typeface="Calibri"/>
                <a:cs typeface="Arial"/>
              </a:rPr>
              <a:t> </a:t>
            </a:r>
            <a:r>
              <a:rPr kumimoji="0" lang="en-US" sz="1100" b="1" i="0" u="none" strike="noStrike" kern="0" cap="none" spc="-65" normalizeH="0" baseline="0" noProof="0" dirty="0">
                <a:ln>
                  <a:noFill/>
                </a:ln>
                <a:solidFill>
                  <a:sysClr val="windowText" lastClr="000000"/>
                </a:solidFill>
                <a:effectLst/>
                <a:uLnTx/>
                <a:uFillTx/>
                <a:latin typeface="Calibri"/>
                <a:cs typeface="Arial"/>
              </a:rPr>
              <a:t>Kitchen</a:t>
            </a:r>
            <a:r>
              <a:rPr kumimoji="0" lang="en-US" sz="1100" b="1" i="0" u="none" strike="noStrike" kern="0" cap="none" spc="-20" normalizeH="0" baseline="0" noProof="0" dirty="0">
                <a:ln>
                  <a:noFill/>
                </a:ln>
                <a:solidFill>
                  <a:sysClr val="windowText" lastClr="000000"/>
                </a:solidFill>
                <a:effectLst/>
                <a:uLnTx/>
                <a:uFillTx/>
                <a:latin typeface="Calibri"/>
                <a:cs typeface="Arial"/>
              </a:rPr>
              <a:t> </a:t>
            </a:r>
            <a:r>
              <a:rPr kumimoji="0" lang="en-US" sz="1100" b="1" i="0" u="none" strike="noStrike" kern="0" cap="none" spc="-65" normalizeH="0" baseline="0" noProof="0" dirty="0">
                <a:ln>
                  <a:noFill/>
                </a:ln>
                <a:solidFill>
                  <a:sysClr val="windowText" lastClr="000000"/>
                </a:solidFill>
                <a:effectLst/>
                <a:uLnTx/>
                <a:uFillTx/>
                <a:latin typeface="Calibri"/>
                <a:cs typeface="Arial"/>
              </a:rPr>
              <a:t>Sink</a:t>
            </a:r>
            <a:r>
              <a:rPr kumimoji="0" lang="en-US" sz="1100" b="1" i="0" u="none" strike="noStrike" kern="0" cap="none" spc="-20" normalizeH="0" baseline="0" noProof="0" dirty="0">
                <a:ln>
                  <a:noFill/>
                </a:ln>
                <a:solidFill>
                  <a:sysClr val="windowText" lastClr="000000"/>
                </a:solidFill>
                <a:effectLst/>
                <a:uLnTx/>
                <a:uFillTx/>
                <a:latin typeface="Calibri"/>
                <a:cs typeface="Arial"/>
              </a:rPr>
              <a:t> </a:t>
            </a:r>
            <a:r>
              <a:rPr kumimoji="0" lang="en-US" sz="1100" b="1" i="0" u="none" strike="noStrike" kern="0" cap="none" spc="-65" normalizeH="0" baseline="0" noProof="0" dirty="0">
                <a:ln>
                  <a:noFill/>
                </a:ln>
                <a:solidFill>
                  <a:sysClr val="windowText" lastClr="000000"/>
                </a:solidFill>
                <a:effectLst/>
                <a:uLnTx/>
                <a:uFillTx/>
                <a:latin typeface="Calibri"/>
                <a:cs typeface="Arial"/>
              </a:rPr>
              <a:t>(Advanced)</a:t>
            </a:r>
            <a:r>
              <a:rPr kumimoji="0" lang="en-US" sz="1100" b="1" i="0" u="none" strike="noStrike" kern="0" cap="none" spc="-5" normalizeH="0" baseline="0" noProof="0" dirty="0">
                <a:ln>
                  <a:noFill/>
                </a:ln>
                <a:solidFill>
                  <a:sysClr val="windowText" lastClr="000000"/>
                </a:solidFill>
                <a:effectLst/>
                <a:uLnTx/>
                <a:uFillTx/>
                <a:latin typeface="Calibri"/>
                <a:cs typeface="Arial"/>
              </a:rPr>
              <a:t> </a:t>
            </a:r>
            <a:r>
              <a:rPr kumimoji="0" lang="en-US" sz="1100" b="1" i="0" u="none" strike="noStrike" kern="0" cap="none" spc="-10" normalizeH="0" baseline="0" noProof="0" dirty="0">
                <a:ln>
                  <a:noFill/>
                </a:ln>
                <a:solidFill>
                  <a:sysClr val="windowText" lastClr="000000"/>
                </a:solidFill>
                <a:effectLst/>
                <a:uLnTx/>
                <a:uFillTx/>
                <a:latin typeface="Calibri"/>
                <a:cs typeface="Arial"/>
              </a:rPr>
              <a:t> </a:t>
            </a:r>
            <a:r>
              <a:rPr lang="en-US" sz="1100" b="1" spc="-35" dirty="0">
                <a:latin typeface="Calibri"/>
                <a:cs typeface="Arial"/>
              </a:rPr>
              <a:t>GOLD</a:t>
            </a:r>
            <a:endParaRPr kumimoji="0" lang="en-US" sz="1100" b="1" i="0" u="none" strike="noStrike" kern="0" cap="none" spc="-35" normalizeH="0" baseline="0" noProof="0" dirty="0">
              <a:ln>
                <a:noFill/>
              </a:ln>
              <a:solidFill>
                <a:sysClr val="windowText" lastClr="000000"/>
              </a:solidFill>
              <a:effectLst/>
              <a:uLnTx/>
              <a:uFillTx/>
              <a:latin typeface="Calibri"/>
              <a:cs typeface="Arial"/>
            </a:endParaRPr>
          </a:p>
        </p:txBody>
      </p:sp>
      <p:sp>
        <p:nvSpPr>
          <p:cNvPr id="27" name="TextBox 26">
            <a:extLst>
              <a:ext uri="{FF2B5EF4-FFF2-40B4-BE49-F238E27FC236}">
                <a16:creationId xmlns:a16="http://schemas.microsoft.com/office/drawing/2014/main" id="{65F360AC-9D5D-87B8-151C-A669F70A69FA}"/>
              </a:ext>
            </a:extLst>
          </p:cNvPr>
          <p:cNvSpPr txBox="1"/>
          <p:nvPr/>
        </p:nvSpPr>
        <p:spPr>
          <a:xfrm>
            <a:off x="603912" y="8132501"/>
            <a:ext cx="3522980" cy="461665"/>
          </a:xfrm>
          <a:prstGeom prst="rect">
            <a:avLst/>
          </a:prstGeom>
          <a:noFill/>
        </p:spPr>
        <p:txBody>
          <a:bodyPr wrap="square">
            <a:spAutoFit/>
          </a:bodyPr>
          <a:lstStyle/>
          <a:p>
            <a:pPr marL="1554480" marR="343535" indent="-1198245">
              <a:lnSpc>
                <a:spcPct val="100000"/>
              </a:lnSpc>
            </a:pPr>
            <a:r>
              <a:rPr lang="en-US" sz="1200" b="1" spc="-45" dirty="0">
                <a:latin typeface="+mn-lt"/>
                <a:cs typeface="Arial"/>
              </a:rPr>
              <a:t>Multi-</a:t>
            </a:r>
            <a:r>
              <a:rPr lang="en-US" sz="1200" b="1" spc="-60" dirty="0">
                <a:latin typeface="+mn-lt"/>
                <a:cs typeface="Arial"/>
              </a:rPr>
              <a:t>function</a:t>
            </a:r>
            <a:r>
              <a:rPr lang="en-US" sz="1200" b="1" spc="-25" dirty="0">
                <a:latin typeface="+mn-lt"/>
                <a:cs typeface="Arial"/>
              </a:rPr>
              <a:t> </a:t>
            </a:r>
            <a:r>
              <a:rPr lang="en-US" sz="1200" b="1" spc="-65" dirty="0">
                <a:latin typeface="+mn-lt"/>
                <a:cs typeface="Arial"/>
              </a:rPr>
              <a:t>Kitchen</a:t>
            </a:r>
            <a:r>
              <a:rPr lang="en-US" sz="1200" b="1" spc="-25" dirty="0">
                <a:latin typeface="+mn-lt"/>
                <a:cs typeface="Arial"/>
              </a:rPr>
              <a:t> </a:t>
            </a:r>
            <a:r>
              <a:rPr lang="en-US" sz="1200" b="1" spc="-65" dirty="0">
                <a:latin typeface="+mn-lt"/>
                <a:cs typeface="Arial"/>
              </a:rPr>
              <a:t>Sink</a:t>
            </a:r>
            <a:r>
              <a:rPr lang="en-US" sz="1200" b="1" spc="-20" dirty="0">
                <a:latin typeface="+mn-lt"/>
                <a:cs typeface="Arial"/>
              </a:rPr>
              <a:t> </a:t>
            </a:r>
            <a:r>
              <a:rPr lang="en-US" sz="1200" b="1" spc="-45" dirty="0">
                <a:latin typeface="+mn-lt"/>
                <a:cs typeface="Arial"/>
              </a:rPr>
              <a:t>(Intermediate)</a:t>
            </a:r>
            <a:r>
              <a:rPr lang="en-US" sz="1200" b="1" spc="-10" dirty="0">
                <a:latin typeface="+mn-lt"/>
                <a:cs typeface="Arial"/>
              </a:rPr>
              <a:t> </a:t>
            </a:r>
            <a:r>
              <a:rPr lang="en-US" sz="1200" b="1" spc="-5" dirty="0">
                <a:latin typeface="+mn-lt"/>
                <a:cs typeface="Arial"/>
              </a:rPr>
              <a:t> </a:t>
            </a:r>
            <a:r>
              <a:rPr lang="en-US" sz="1200" b="1" spc="-35" dirty="0">
                <a:latin typeface="+mn-lt"/>
                <a:cs typeface="Arial"/>
              </a:rPr>
              <a:t>Black </a:t>
            </a:r>
            <a:endParaRPr lang="en-US" sz="1200" dirty="0">
              <a:latin typeface="+mn-lt"/>
              <a:cs typeface="Arial MT"/>
            </a:endParaRPr>
          </a:p>
        </p:txBody>
      </p:sp>
      <p:sp>
        <p:nvSpPr>
          <p:cNvPr id="29" name="TextBox 28">
            <a:extLst>
              <a:ext uri="{FF2B5EF4-FFF2-40B4-BE49-F238E27FC236}">
                <a16:creationId xmlns:a16="http://schemas.microsoft.com/office/drawing/2014/main" id="{A365C31B-FE26-AD1B-C5FF-0245029FC058}"/>
              </a:ext>
            </a:extLst>
          </p:cNvPr>
          <p:cNvSpPr txBox="1"/>
          <p:nvPr/>
        </p:nvSpPr>
        <p:spPr>
          <a:xfrm>
            <a:off x="4208207" y="8147182"/>
            <a:ext cx="3490112" cy="461665"/>
          </a:xfrm>
          <a:prstGeom prst="rect">
            <a:avLst/>
          </a:prstGeom>
          <a:noFill/>
        </p:spPr>
        <p:txBody>
          <a:bodyPr wrap="square">
            <a:spAutoFit/>
          </a:bodyPr>
          <a:lstStyle/>
          <a:p>
            <a:pPr marL="1554480" marR="343535" indent="-1198245">
              <a:lnSpc>
                <a:spcPct val="100000"/>
              </a:lnSpc>
            </a:pPr>
            <a:r>
              <a:rPr lang="en-US" sz="1200" b="1" spc="-45" dirty="0">
                <a:latin typeface="+mn-lt"/>
                <a:cs typeface="Arial"/>
              </a:rPr>
              <a:t>Multi-</a:t>
            </a:r>
            <a:r>
              <a:rPr lang="en-US" sz="1200" b="1" spc="-60" dirty="0">
                <a:latin typeface="+mn-lt"/>
                <a:cs typeface="Arial"/>
              </a:rPr>
              <a:t>function</a:t>
            </a:r>
            <a:r>
              <a:rPr lang="en-US" sz="1200" b="1" spc="-25" dirty="0">
                <a:latin typeface="+mn-lt"/>
                <a:cs typeface="Arial"/>
              </a:rPr>
              <a:t> </a:t>
            </a:r>
            <a:r>
              <a:rPr lang="en-US" sz="1200" b="1" spc="-65" dirty="0">
                <a:latin typeface="+mn-lt"/>
                <a:cs typeface="Arial"/>
              </a:rPr>
              <a:t>Kitchen</a:t>
            </a:r>
            <a:r>
              <a:rPr lang="en-US" sz="1200" b="1" spc="-25" dirty="0">
                <a:latin typeface="+mn-lt"/>
                <a:cs typeface="Arial"/>
              </a:rPr>
              <a:t> </a:t>
            </a:r>
            <a:r>
              <a:rPr lang="en-US" sz="1200" b="1" spc="-65" dirty="0">
                <a:latin typeface="+mn-lt"/>
                <a:cs typeface="Arial"/>
              </a:rPr>
              <a:t>Sink</a:t>
            </a:r>
            <a:r>
              <a:rPr lang="en-US" sz="1200" b="1" spc="-20" dirty="0">
                <a:latin typeface="+mn-lt"/>
                <a:cs typeface="Arial"/>
              </a:rPr>
              <a:t> </a:t>
            </a:r>
            <a:r>
              <a:rPr lang="en-US" sz="1200" b="1" spc="-45" dirty="0">
                <a:latin typeface="+mn-lt"/>
                <a:cs typeface="Arial"/>
              </a:rPr>
              <a:t>(Intermediate)</a:t>
            </a:r>
            <a:r>
              <a:rPr lang="en-US" sz="1200" b="1" spc="-10" dirty="0">
                <a:latin typeface="+mn-lt"/>
                <a:cs typeface="Arial"/>
              </a:rPr>
              <a:t> </a:t>
            </a:r>
            <a:r>
              <a:rPr lang="en-US" sz="1200" b="1" spc="-5" dirty="0">
                <a:latin typeface="+mn-lt"/>
                <a:cs typeface="Arial"/>
              </a:rPr>
              <a:t> </a:t>
            </a:r>
            <a:r>
              <a:rPr lang="en-US" sz="1200" b="1" spc="-35" dirty="0">
                <a:latin typeface="+mn-lt"/>
                <a:cs typeface="Arial"/>
              </a:rPr>
              <a:t>GOLD</a:t>
            </a:r>
            <a:endParaRPr lang="en-US" sz="1200" dirty="0">
              <a:latin typeface="+mn-lt"/>
              <a:cs typeface="Arial MT"/>
            </a:endParaRPr>
          </a:p>
        </p:txBody>
      </p:sp>
      <p:sp>
        <p:nvSpPr>
          <p:cNvPr id="31" name="TextBox 30">
            <a:extLst>
              <a:ext uri="{FF2B5EF4-FFF2-40B4-BE49-F238E27FC236}">
                <a16:creationId xmlns:a16="http://schemas.microsoft.com/office/drawing/2014/main" id="{9ADF7673-8A31-6AEF-5E55-7ECF7F466B22}"/>
              </a:ext>
            </a:extLst>
          </p:cNvPr>
          <p:cNvSpPr txBox="1"/>
          <p:nvPr/>
        </p:nvSpPr>
        <p:spPr>
          <a:xfrm>
            <a:off x="618821" y="11162476"/>
            <a:ext cx="3277971" cy="461665"/>
          </a:xfrm>
          <a:prstGeom prst="rect">
            <a:avLst/>
          </a:prstGeom>
          <a:noFill/>
        </p:spPr>
        <p:txBody>
          <a:bodyPr wrap="square">
            <a:spAutoFit/>
          </a:bodyPr>
          <a:lstStyle/>
          <a:p>
            <a:pPr marL="1555750" marR="314325" indent="-1229360" algn="just">
              <a:lnSpc>
                <a:spcPct val="100000"/>
              </a:lnSpc>
            </a:pPr>
            <a:r>
              <a:rPr lang="en-US" sz="1200" b="1" spc="-45" dirty="0">
                <a:latin typeface="+mn-lt"/>
                <a:cs typeface="Arial"/>
              </a:rPr>
              <a:t>Multi-</a:t>
            </a:r>
            <a:r>
              <a:rPr lang="en-US" sz="1200" b="1" spc="-60" dirty="0">
                <a:latin typeface="+mn-lt"/>
                <a:cs typeface="Arial"/>
              </a:rPr>
              <a:t>function</a:t>
            </a:r>
            <a:r>
              <a:rPr lang="en-US" sz="1200" b="1" spc="-25" dirty="0">
                <a:latin typeface="+mn-lt"/>
                <a:cs typeface="Arial"/>
              </a:rPr>
              <a:t> </a:t>
            </a:r>
            <a:r>
              <a:rPr lang="en-US" sz="1200" b="1" spc="-65" dirty="0">
                <a:latin typeface="+mn-lt"/>
                <a:cs typeface="Arial"/>
              </a:rPr>
              <a:t>Kitchen</a:t>
            </a:r>
            <a:r>
              <a:rPr lang="en-US" sz="1200" b="1" spc="-20" dirty="0">
                <a:latin typeface="+mn-lt"/>
                <a:cs typeface="Arial"/>
              </a:rPr>
              <a:t> </a:t>
            </a:r>
            <a:r>
              <a:rPr lang="en-US" sz="1200" b="1" spc="-65" dirty="0">
                <a:latin typeface="+mn-lt"/>
                <a:cs typeface="Arial"/>
              </a:rPr>
              <a:t>Sink</a:t>
            </a:r>
            <a:r>
              <a:rPr lang="en-US" sz="1200" b="1" spc="-25" dirty="0">
                <a:latin typeface="+mn-lt"/>
                <a:cs typeface="Arial"/>
              </a:rPr>
              <a:t> </a:t>
            </a:r>
            <a:r>
              <a:rPr lang="en-US" sz="1200" b="1" spc="-65" dirty="0">
                <a:latin typeface="+mn-lt"/>
                <a:cs typeface="Arial"/>
              </a:rPr>
              <a:t>(Essential </a:t>
            </a:r>
            <a:r>
              <a:rPr lang="en-US" sz="1200" b="1" spc="-75" dirty="0">
                <a:latin typeface="+mn-lt"/>
                <a:cs typeface="Arial"/>
              </a:rPr>
              <a:t>Plus)</a:t>
            </a:r>
            <a:r>
              <a:rPr lang="en-US" sz="1200" b="1" spc="-5" dirty="0">
                <a:latin typeface="+mn-lt"/>
                <a:cs typeface="Arial"/>
              </a:rPr>
              <a:t> </a:t>
            </a:r>
            <a:r>
              <a:rPr lang="en-US" sz="1200" b="1" spc="-35" dirty="0">
                <a:latin typeface="+mn-lt"/>
                <a:cs typeface="Arial"/>
              </a:rPr>
              <a:t>Black </a:t>
            </a:r>
            <a:endParaRPr lang="en-US" sz="1200" dirty="0">
              <a:latin typeface="+mn-lt"/>
              <a:cs typeface="Arial MT"/>
            </a:endParaRPr>
          </a:p>
        </p:txBody>
      </p:sp>
      <p:sp>
        <p:nvSpPr>
          <p:cNvPr id="33" name="TextBox 32">
            <a:extLst>
              <a:ext uri="{FF2B5EF4-FFF2-40B4-BE49-F238E27FC236}">
                <a16:creationId xmlns:a16="http://schemas.microsoft.com/office/drawing/2014/main" id="{01C24E80-0C2F-0629-1488-DAD59FC151D7}"/>
              </a:ext>
            </a:extLst>
          </p:cNvPr>
          <p:cNvSpPr txBox="1"/>
          <p:nvPr/>
        </p:nvSpPr>
        <p:spPr>
          <a:xfrm>
            <a:off x="4297405" y="11189469"/>
            <a:ext cx="3560196" cy="461665"/>
          </a:xfrm>
          <a:prstGeom prst="rect">
            <a:avLst/>
          </a:prstGeom>
          <a:noFill/>
        </p:spPr>
        <p:txBody>
          <a:bodyPr wrap="square">
            <a:spAutoFit/>
          </a:bodyPr>
          <a:lstStyle/>
          <a:p>
            <a:pPr marL="1555750" marR="314325" indent="-1229360" algn="just">
              <a:lnSpc>
                <a:spcPct val="100000"/>
              </a:lnSpc>
            </a:pPr>
            <a:r>
              <a:rPr lang="en-US" sz="1200" b="1" spc="-45" dirty="0">
                <a:latin typeface="+mn-lt"/>
                <a:cs typeface="Arial"/>
              </a:rPr>
              <a:t>Multi-</a:t>
            </a:r>
            <a:r>
              <a:rPr lang="en-US" sz="1200" b="1" spc="-60" dirty="0">
                <a:latin typeface="+mn-lt"/>
                <a:cs typeface="Arial"/>
              </a:rPr>
              <a:t>function</a:t>
            </a:r>
            <a:r>
              <a:rPr lang="en-US" sz="1200" b="1" spc="-25" dirty="0">
                <a:latin typeface="+mn-lt"/>
                <a:cs typeface="Arial"/>
              </a:rPr>
              <a:t> </a:t>
            </a:r>
            <a:r>
              <a:rPr lang="en-US" sz="1200" b="1" spc="-65" dirty="0">
                <a:latin typeface="+mn-lt"/>
                <a:cs typeface="Arial"/>
              </a:rPr>
              <a:t>Kitchen</a:t>
            </a:r>
            <a:r>
              <a:rPr lang="en-US" sz="1200" b="1" spc="-20" dirty="0">
                <a:latin typeface="+mn-lt"/>
                <a:cs typeface="Arial"/>
              </a:rPr>
              <a:t> </a:t>
            </a:r>
            <a:r>
              <a:rPr lang="en-US" sz="1200" b="1" spc="-65" dirty="0">
                <a:latin typeface="+mn-lt"/>
                <a:cs typeface="Arial"/>
              </a:rPr>
              <a:t>Sink</a:t>
            </a:r>
            <a:r>
              <a:rPr lang="en-US" sz="1200" b="1" spc="-25" dirty="0">
                <a:latin typeface="+mn-lt"/>
                <a:cs typeface="Arial"/>
              </a:rPr>
              <a:t> </a:t>
            </a:r>
            <a:r>
              <a:rPr lang="en-US" sz="1200" b="1" spc="-65" dirty="0">
                <a:latin typeface="+mn-lt"/>
                <a:cs typeface="Arial"/>
              </a:rPr>
              <a:t>(Essential </a:t>
            </a:r>
            <a:r>
              <a:rPr lang="en-US" sz="1200" b="1" spc="-75" dirty="0">
                <a:latin typeface="+mn-lt"/>
                <a:cs typeface="Arial"/>
              </a:rPr>
              <a:t>Plus)</a:t>
            </a:r>
            <a:r>
              <a:rPr lang="en-US" sz="1200" b="1" spc="-5" dirty="0">
                <a:latin typeface="+mn-lt"/>
                <a:cs typeface="Arial"/>
              </a:rPr>
              <a:t> </a:t>
            </a:r>
            <a:endParaRPr lang="en-US" sz="1200" b="1" spc="-35" dirty="0">
              <a:latin typeface="+mn-lt"/>
              <a:cs typeface="Arial"/>
            </a:endParaRPr>
          </a:p>
          <a:p>
            <a:pPr marL="1555750" marR="314325" indent="-1229360" algn="ctr">
              <a:lnSpc>
                <a:spcPct val="100000"/>
              </a:lnSpc>
            </a:pPr>
            <a:r>
              <a:rPr lang="en-US" sz="1200" b="1" spc="-35" dirty="0">
                <a:latin typeface="+mn-lt"/>
                <a:cs typeface="Arial"/>
              </a:rPr>
              <a:t>GOLD</a:t>
            </a:r>
            <a:endParaRPr lang="en-US" sz="1200" dirty="0">
              <a:latin typeface="+mn-lt"/>
              <a:cs typeface="Arial MT"/>
            </a:endParaRPr>
          </a:p>
        </p:txBody>
      </p:sp>
    </p:spTree>
    <p:extLst>
      <p:ext uri="{BB962C8B-B14F-4D97-AF65-F5344CB8AC3E}">
        <p14:creationId xmlns:p14="http://schemas.microsoft.com/office/powerpoint/2010/main" val="2768839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B16FD7F0-D470-7E40-EDFF-A6DE46AEC56A}"/>
              </a:ext>
            </a:extLst>
          </p:cNvPr>
          <p:cNvPicPr/>
          <p:nvPr/>
        </p:nvPicPr>
        <p:blipFill>
          <a:blip r:embed="rId2" cstate="print"/>
          <a:stretch>
            <a:fillRect/>
          </a:stretch>
        </p:blipFill>
        <p:spPr>
          <a:xfrm>
            <a:off x="4864148" y="2541784"/>
            <a:ext cx="2096289" cy="1200601"/>
          </a:xfrm>
          <a:prstGeom prst="rect">
            <a:avLst/>
          </a:prstGeom>
        </p:spPr>
      </p:pic>
      <p:pic>
        <p:nvPicPr>
          <p:cNvPr id="4" name="object 3">
            <a:extLst>
              <a:ext uri="{FF2B5EF4-FFF2-40B4-BE49-F238E27FC236}">
                <a16:creationId xmlns:a16="http://schemas.microsoft.com/office/drawing/2014/main" id="{53B4DFBF-8544-BD7C-A5DC-8EA6E045AAF4}"/>
              </a:ext>
            </a:extLst>
          </p:cNvPr>
          <p:cNvPicPr/>
          <p:nvPr/>
        </p:nvPicPr>
        <p:blipFill>
          <a:blip r:embed="rId3" cstate="print"/>
          <a:stretch>
            <a:fillRect/>
          </a:stretch>
        </p:blipFill>
        <p:spPr>
          <a:xfrm>
            <a:off x="4842385" y="4344676"/>
            <a:ext cx="2134404" cy="1238716"/>
          </a:xfrm>
          <a:prstGeom prst="rect">
            <a:avLst/>
          </a:prstGeom>
        </p:spPr>
      </p:pic>
      <p:pic>
        <p:nvPicPr>
          <p:cNvPr id="5" name="object 4">
            <a:extLst>
              <a:ext uri="{FF2B5EF4-FFF2-40B4-BE49-F238E27FC236}">
                <a16:creationId xmlns:a16="http://schemas.microsoft.com/office/drawing/2014/main" id="{B4B378AD-DEDA-5530-D15F-1805B55EBA5A}"/>
              </a:ext>
            </a:extLst>
          </p:cNvPr>
          <p:cNvPicPr/>
          <p:nvPr/>
        </p:nvPicPr>
        <p:blipFill>
          <a:blip r:embed="rId4" cstate="print"/>
          <a:stretch>
            <a:fillRect/>
          </a:stretch>
        </p:blipFill>
        <p:spPr>
          <a:xfrm>
            <a:off x="1286180" y="6215264"/>
            <a:ext cx="2162988" cy="1210132"/>
          </a:xfrm>
          <a:prstGeom prst="rect">
            <a:avLst/>
          </a:prstGeom>
        </p:spPr>
      </p:pic>
      <p:pic>
        <p:nvPicPr>
          <p:cNvPr id="6" name="object 5">
            <a:extLst>
              <a:ext uri="{FF2B5EF4-FFF2-40B4-BE49-F238E27FC236}">
                <a16:creationId xmlns:a16="http://schemas.microsoft.com/office/drawing/2014/main" id="{FC4BF2F1-968A-04FB-B940-086943B51067}"/>
              </a:ext>
            </a:extLst>
          </p:cNvPr>
          <p:cNvPicPr/>
          <p:nvPr/>
        </p:nvPicPr>
        <p:blipFill>
          <a:blip r:embed="rId5" cstate="print"/>
          <a:stretch>
            <a:fillRect/>
          </a:stretch>
        </p:blipFill>
        <p:spPr>
          <a:xfrm>
            <a:off x="4816660" y="6207918"/>
            <a:ext cx="2315446" cy="1219660"/>
          </a:xfrm>
          <a:prstGeom prst="rect">
            <a:avLst/>
          </a:prstGeom>
        </p:spPr>
      </p:pic>
      <p:pic>
        <p:nvPicPr>
          <p:cNvPr id="7" name="object 6">
            <a:extLst>
              <a:ext uri="{FF2B5EF4-FFF2-40B4-BE49-F238E27FC236}">
                <a16:creationId xmlns:a16="http://schemas.microsoft.com/office/drawing/2014/main" id="{5177F2A5-476A-00EE-8D39-A4865069A6DB}"/>
              </a:ext>
            </a:extLst>
          </p:cNvPr>
          <p:cNvPicPr/>
          <p:nvPr/>
        </p:nvPicPr>
        <p:blipFill>
          <a:blip r:embed="rId6" cstate="print"/>
          <a:stretch>
            <a:fillRect/>
          </a:stretch>
        </p:blipFill>
        <p:spPr>
          <a:xfrm>
            <a:off x="1323819" y="2508609"/>
            <a:ext cx="1924775" cy="1267303"/>
          </a:xfrm>
          <a:prstGeom prst="rect">
            <a:avLst/>
          </a:prstGeom>
        </p:spPr>
      </p:pic>
      <p:pic>
        <p:nvPicPr>
          <p:cNvPr id="8" name="object 7">
            <a:extLst>
              <a:ext uri="{FF2B5EF4-FFF2-40B4-BE49-F238E27FC236}">
                <a16:creationId xmlns:a16="http://schemas.microsoft.com/office/drawing/2014/main" id="{1098AFFC-019A-7BA7-A2CF-DD0EE7B09798}"/>
              </a:ext>
            </a:extLst>
          </p:cNvPr>
          <p:cNvPicPr/>
          <p:nvPr/>
        </p:nvPicPr>
        <p:blipFill>
          <a:blip r:embed="rId7" cstate="print"/>
          <a:stretch>
            <a:fillRect/>
          </a:stretch>
        </p:blipFill>
        <p:spPr>
          <a:xfrm>
            <a:off x="1341522" y="4379850"/>
            <a:ext cx="1905719" cy="1238716"/>
          </a:xfrm>
          <a:prstGeom prst="rect">
            <a:avLst/>
          </a:prstGeom>
        </p:spPr>
      </p:pic>
      <p:sp>
        <p:nvSpPr>
          <p:cNvPr id="9" name="object 8">
            <a:extLst>
              <a:ext uri="{FF2B5EF4-FFF2-40B4-BE49-F238E27FC236}">
                <a16:creationId xmlns:a16="http://schemas.microsoft.com/office/drawing/2014/main" id="{ACEAEB9F-71D7-8FB8-3914-C446E0B796E6}"/>
              </a:ext>
            </a:extLst>
          </p:cNvPr>
          <p:cNvSpPr txBox="1"/>
          <p:nvPr/>
        </p:nvSpPr>
        <p:spPr>
          <a:xfrm>
            <a:off x="4163169" y="6177956"/>
            <a:ext cx="3559810" cy="1734185"/>
          </a:xfrm>
          <a:prstGeom prst="rect">
            <a:avLst/>
          </a:prstGeom>
          <a:ln w="1902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484"/>
              </a:spcBef>
            </a:pPr>
            <a:endParaRPr sz="900" dirty="0">
              <a:latin typeface="Times New Roman"/>
              <a:cs typeface="Times New Roman"/>
            </a:endParaRPr>
          </a:p>
          <a:p>
            <a:pPr marL="668020" marR="659130" algn="ctr">
              <a:lnSpc>
                <a:spcPct val="103099"/>
              </a:lnSpc>
            </a:pPr>
            <a:r>
              <a:rPr sz="950" b="1" spc="-60" dirty="0">
                <a:latin typeface="Arial"/>
                <a:cs typeface="Arial"/>
              </a:rPr>
              <a:t>Kitchen</a:t>
            </a:r>
            <a:r>
              <a:rPr sz="950" b="1" spc="-25"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0" dirty="0">
                <a:latin typeface="Arial"/>
                <a:cs typeface="Arial"/>
              </a:rPr>
              <a:t> </a:t>
            </a:r>
            <a:r>
              <a:rPr sz="950" b="1" spc="-50" dirty="0">
                <a:latin typeface="Arial"/>
                <a:cs typeface="Arial"/>
              </a:rPr>
              <a:t>Double</a:t>
            </a:r>
            <a:r>
              <a:rPr sz="950" b="1" spc="-25" dirty="0">
                <a:latin typeface="Arial"/>
                <a:cs typeface="Arial"/>
              </a:rPr>
              <a:t> </a:t>
            </a:r>
            <a:r>
              <a:rPr sz="950" b="1" spc="-70" dirty="0">
                <a:latin typeface="Arial"/>
                <a:cs typeface="Arial"/>
              </a:rPr>
              <a:t>Bowl</a:t>
            </a:r>
            <a:r>
              <a:rPr sz="950" b="1" spc="-20" dirty="0">
                <a:latin typeface="Arial"/>
                <a:cs typeface="Arial"/>
              </a:rPr>
              <a:t> </a:t>
            </a:r>
            <a:r>
              <a:rPr sz="900" b="1" dirty="0">
                <a:latin typeface="Arial"/>
                <a:cs typeface="Arial"/>
              </a:rPr>
              <a:t>-</a:t>
            </a:r>
            <a:r>
              <a:rPr sz="900" b="1" spc="-10" dirty="0">
                <a:latin typeface="Arial"/>
                <a:cs typeface="Arial"/>
              </a:rPr>
              <a:t> </a:t>
            </a:r>
            <a:r>
              <a:rPr sz="950" b="1" spc="-55" dirty="0">
                <a:latin typeface="Arial"/>
                <a:cs typeface="Arial"/>
              </a:rPr>
              <a:t>PVD</a:t>
            </a:r>
            <a:r>
              <a:rPr sz="950" b="1" spc="-25" dirty="0">
                <a:latin typeface="Arial"/>
                <a:cs typeface="Arial"/>
              </a:rPr>
              <a:t> </a:t>
            </a:r>
            <a:r>
              <a:rPr sz="950" b="1" spc="-45" dirty="0">
                <a:latin typeface="Arial"/>
                <a:cs typeface="Arial"/>
              </a:rPr>
              <a:t>Black </a:t>
            </a:r>
            <a:r>
              <a:rPr sz="900" spc="-10" dirty="0">
                <a:latin typeface="Arial MT"/>
                <a:cs typeface="Arial MT"/>
              </a:rPr>
              <a:t>780x430x210mm</a:t>
            </a:r>
            <a:endParaRPr sz="900" dirty="0">
              <a:latin typeface="Arial MT"/>
              <a:cs typeface="Arial MT"/>
            </a:endParaRPr>
          </a:p>
          <a:p>
            <a:pPr marL="1270" algn="ctr">
              <a:lnSpc>
                <a:spcPct val="100000"/>
              </a:lnSpc>
              <a:spcBef>
                <a:spcPts val="45"/>
              </a:spcBef>
            </a:pPr>
            <a:endParaRPr sz="900" dirty="0">
              <a:latin typeface="Arial MT"/>
              <a:cs typeface="Arial MT"/>
            </a:endParaRPr>
          </a:p>
        </p:txBody>
      </p:sp>
      <p:sp>
        <p:nvSpPr>
          <p:cNvPr id="10" name="object 9">
            <a:extLst>
              <a:ext uri="{FF2B5EF4-FFF2-40B4-BE49-F238E27FC236}">
                <a16:creationId xmlns:a16="http://schemas.microsoft.com/office/drawing/2014/main" id="{FC6ADEE4-0E8F-899C-FDF3-45BF991F43FC}"/>
              </a:ext>
            </a:extLst>
          </p:cNvPr>
          <p:cNvSpPr txBox="1"/>
          <p:nvPr/>
        </p:nvSpPr>
        <p:spPr>
          <a:xfrm>
            <a:off x="493471" y="6177956"/>
            <a:ext cx="3559810" cy="1734185"/>
          </a:xfrm>
          <a:prstGeom prst="rect">
            <a:avLst/>
          </a:prstGeom>
          <a:ln w="1902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484"/>
              </a:spcBef>
            </a:pPr>
            <a:endParaRPr sz="900" dirty="0">
              <a:latin typeface="Times New Roman"/>
              <a:cs typeface="Times New Roman"/>
            </a:endParaRPr>
          </a:p>
          <a:p>
            <a:pPr marL="807085" marR="801370" algn="ctr">
              <a:lnSpc>
                <a:spcPct val="103099"/>
              </a:lnSpc>
            </a:pPr>
            <a:r>
              <a:rPr sz="950" b="1" spc="-60" dirty="0">
                <a:latin typeface="Arial"/>
                <a:cs typeface="Arial"/>
              </a:rPr>
              <a:t>Kitchen</a:t>
            </a:r>
            <a:r>
              <a:rPr sz="950" b="1" spc="-30"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5" dirty="0">
                <a:latin typeface="Arial"/>
                <a:cs typeface="Arial"/>
              </a:rPr>
              <a:t> </a:t>
            </a:r>
            <a:r>
              <a:rPr sz="950" b="1" spc="-50" dirty="0">
                <a:latin typeface="Arial"/>
                <a:cs typeface="Arial"/>
              </a:rPr>
              <a:t>Double</a:t>
            </a:r>
            <a:r>
              <a:rPr sz="950" b="1" spc="-25" dirty="0">
                <a:latin typeface="Arial"/>
                <a:cs typeface="Arial"/>
              </a:rPr>
              <a:t> </a:t>
            </a:r>
            <a:r>
              <a:rPr sz="950" b="1" spc="-70" dirty="0">
                <a:latin typeface="Arial"/>
                <a:cs typeface="Arial"/>
              </a:rPr>
              <a:t>Bowl</a:t>
            </a:r>
            <a:r>
              <a:rPr sz="950" b="1" spc="-25" dirty="0">
                <a:latin typeface="Arial"/>
                <a:cs typeface="Arial"/>
              </a:rPr>
              <a:t> </a:t>
            </a:r>
            <a:r>
              <a:rPr sz="900" b="1" dirty="0">
                <a:latin typeface="Arial"/>
                <a:cs typeface="Arial"/>
              </a:rPr>
              <a:t>-</a:t>
            </a:r>
            <a:r>
              <a:rPr sz="900" b="1" spc="-10" dirty="0">
                <a:latin typeface="Arial"/>
                <a:cs typeface="Arial"/>
              </a:rPr>
              <a:t> </a:t>
            </a:r>
            <a:r>
              <a:rPr sz="950" b="1" spc="-35" dirty="0">
                <a:latin typeface="Arial"/>
                <a:cs typeface="Arial"/>
              </a:rPr>
              <a:t>Satin </a:t>
            </a:r>
            <a:r>
              <a:rPr sz="900" spc="-10" dirty="0">
                <a:latin typeface="Arial MT"/>
                <a:cs typeface="Arial MT"/>
              </a:rPr>
              <a:t>780x430x210mm</a:t>
            </a:r>
            <a:endParaRPr sz="900" dirty="0">
              <a:latin typeface="Arial MT"/>
              <a:cs typeface="Arial MT"/>
            </a:endParaRPr>
          </a:p>
          <a:p>
            <a:pPr algn="ctr">
              <a:lnSpc>
                <a:spcPct val="100000"/>
              </a:lnSpc>
              <a:spcBef>
                <a:spcPts val="45"/>
              </a:spcBef>
            </a:pPr>
            <a:endParaRPr sz="900" dirty="0">
              <a:latin typeface="Arial MT"/>
              <a:cs typeface="Arial MT"/>
            </a:endParaRPr>
          </a:p>
        </p:txBody>
      </p:sp>
      <p:sp>
        <p:nvSpPr>
          <p:cNvPr id="11" name="object 10">
            <a:extLst>
              <a:ext uri="{FF2B5EF4-FFF2-40B4-BE49-F238E27FC236}">
                <a16:creationId xmlns:a16="http://schemas.microsoft.com/office/drawing/2014/main" id="{48C37377-169E-6E58-DCF0-92C01303B0A6}"/>
              </a:ext>
            </a:extLst>
          </p:cNvPr>
          <p:cNvSpPr txBox="1"/>
          <p:nvPr/>
        </p:nvSpPr>
        <p:spPr>
          <a:xfrm>
            <a:off x="4163169" y="4344706"/>
            <a:ext cx="3559810" cy="1734185"/>
          </a:xfrm>
          <a:prstGeom prst="rect">
            <a:avLst/>
          </a:prstGeom>
          <a:ln w="1902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415"/>
              </a:spcBef>
            </a:pPr>
            <a:endParaRPr sz="900" dirty="0">
              <a:latin typeface="Times New Roman"/>
              <a:cs typeface="Times New Roman"/>
            </a:endParaRPr>
          </a:p>
          <a:p>
            <a:pPr marL="693420" marR="683895" algn="ctr">
              <a:lnSpc>
                <a:spcPct val="103099"/>
              </a:lnSpc>
            </a:pPr>
            <a:r>
              <a:rPr sz="950" b="1" spc="-60" dirty="0">
                <a:latin typeface="Arial"/>
                <a:cs typeface="Arial"/>
              </a:rPr>
              <a:t>Kitchen</a:t>
            </a:r>
            <a:r>
              <a:rPr sz="950" b="1" spc="-25"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0" dirty="0">
                <a:latin typeface="Arial"/>
                <a:cs typeface="Arial"/>
              </a:rPr>
              <a:t> </a:t>
            </a:r>
            <a:r>
              <a:rPr sz="950" b="1" spc="-55" dirty="0">
                <a:latin typeface="Arial"/>
                <a:cs typeface="Arial"/>
              </a:rPr>
              <a:t>Single</a:t>
            </a:r>
            <a:r>
              <a:rPr sz="950" b="1" spc="-25" dirty="0">
                <a:latin typeface="Arial"/>
                <a:cs typeface="Arial"/>
              </a:rPr>
              <a:t> </a:t>
            </a:r>
            <a:r>
              <a:rPr sz="950" b="1" spc="-70" dirty="0">
                <a:latin typeface="Arial"/>
                <a:cs typeface="Arial"/>
              </a:rPr>
              <a:t>Bowl</a:t>
            </a:r>
            <a:r>
              <a:rPr sz="950" b="1" spc="-20" dirty="0">
                <a:latin typeface="Arial"/>
                <a:cs typeface="Arial"/>
              </a:rPr>
              <a:t> </a:t>
            </a:r>
            <a:r>
              <a:rPr sz="900" b="1" dirty="0">
                <a:latin typeface="Arial"/>
                <a:cs typeface="Arial"/>
              </a:rPr>
              <a:t>-</a:t>
            </a:r>
            <a:r>
              <a:rPr sz="900" b="1" spc="-10" dirty="0">
                <a:latin typeface="Arial"/>
                <a:cs typeface="Arial"/>
              </a:rPr>
              <a:t> </a:t>
            </a:r>
            <a:r>
              <a:rPr sz="950" b="1" spc="-55" dirty="0">
                <a:latin typeface="Arial"/>
                <a:cs typeface="Arial"/>
              </a:rPr>
              <a:t>PVD</a:t>
            </a:r>
            <a:r>
              <a:rPr sz="950" b="1" spc="-20" dirty="0">
                <a:latin typeface="Arial"/>
                <a:cs typeface="Arial"/>
              </a:rPr>
              <a:t> </a:t>
            </a:r>
            <a:r>
              <a:rPr sz="950" b="1" spc="-45" dirty="0">
                <a:latin typeface="Arial"/>
                <a:cs typeface="Arial"/>
              </a:rPr>
              <a:t>Black </a:t>
            </a:r>
            <a:r>
              <a:rPr sz="900" spc="-10" dirty="0">
                <a:latin typeface="Arial MT"/>
                <a:cs typeface="Arial MT"/>
              </a:rPr>
              <a:t>600x450x210mm</a:t>
            </a:r>
            <a:endParaRPr sz="900" dirty="0">
              <a:latin typeface="Arial MT"/>
              <a:cs typeface="Arial MT"/>
            </a:endParaRPr>
          </a:p>
          <a:p>
            <a:pPr marL="1270" algn="ctr">
              <a:lnSpc>
                <a:spcPct val="100000"/>
              </a:lnSpc>
              <a:spcBef>
                <a:spcPts val="50"/>
              </a:spcBef>
            </a:pPr>
            <a:endParaRPr sz="900" dirty="0">
              <a:latin typeface="Arial MT"/>
              <a:cs typeface="Arial MT"/>
            </a:endParaRPr>
          </a:p>
        </p:txBody>
      </p:sp>
      <p:sp>
        <p:nvSpPr>
          <p:cNvPr id="12" name="object 11">
            <a:extLst>
              <a:ext uri="{FF2B5EF4-FFF2-40B4-BE49-F238E27FC236}">
                <a16:creationId xmlns:a16="http://schemas.microsoft.com/office/drawing/2014/main" id="{2FEB10BB-FFF0-DD39-6FE1-0AEB96C3F9A3}"/>
              </a:ext>
            </a:extLst>
          </p:cNvPr>
          <p:cNvSpPr txBox="1"/>
          <p:nvPr/>
        </p:nvSpPr>
        <p:spPr>
          <a:xfrm>
            <a:off x="495300" y="4344706"/>
            <a:ext cx="3559810" cy="1734185"/>
          </a:xfrm>
          <a:prstGeom prst="rect">
            <a:avLst/>
          </a:prstGeom>
          <a:ln w="1902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415"/>
              </a:spcBef>
            </a:pPr>
            <a:endParaRPr sz="900" dirty="0">
              <a:latin typeface="Times New Roman"/>
              <a:cs typeface="Times New Roman"/>
            </a:endParaRPr>
          </a:p>
          <a:p>
            <a:pPr marL="830580" marR="828675" algn="ctr">
              <a:lnSpc>
                <a:spcPct val="103099"/>
              </a:lnSpc>
            </a:pPr>
            <a:r>
              <a:rPr sz="950" b="1" spc="-60" dirty="0">
                <a:latin typeface="Arial"/>
                <a:cs typeface="Arial"/>
              </a:rPr>
              <a:t>Kitchen</a:t>
            </a:r>
            <a:r>
              <a:rPr sz="950" b="1" spc="-30"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5" dirty="0">
                <a:latin typeface="Arial"/>
                <a:cs typeface="Arial"/>
              </a:rPr>
              <a:t> </a:t>
            </a:r>
            <a:r>
              <a:rPr sz="950" b="1" spc="-55" dirty="0">
                <a:latin typeface="Arial"/>
                <a:cs typeface="Arial"/>
              </a:rPr>
              <a:t>Single</a:t>
            </a:r>
            <a:r>
              <a:rPr sz="950" b="1" spc="-25" dirty="0">
                <a:latin typeface="Arial"/>
                <a:cs typeface="Arial"/>
              </a:rPr>
              <a:t> </a:t>
            </a:r>
            <a:r>
              <a:rPr sz="950" b="1" spc="-70" dirty="0">
                <a:latin typeface="Arial"/>
                <a:cs typeface="Arial"/>
              </a:rPr>
              <a:t>Bowl</a:t>
            </a:r>
            <a:r>
              <a:rPr sz="950" b="1" spc="-25" dirty="0">
                <a:latin typeface="Arial"/>
                <a:cs typeface="Arial"/>
              </a:rPr>
              <a:t> </a:t>
            </a:r>
            <a:r>
              <a:rPr sz="900" b="1" dirty="0">
                <a:latin typeface="Arial"/>
                <a:cs typeface="Arial"/>
              </a:rPr>
              <a:t>-</a:t>
            </a:r>
            <a:r>
              <a:rPr sz="900" b="1" spc="-10" dirty="0">
                <a:latin typeface="Arial"/>
                <a:cs typeface="Arial"/>
              </a:rPr>
              <a:t> </a:t>
            </a:r>
            <a:r>
              <a:rPr sz="950" b="1" spc="-40" dirty="0">
                <a:latin typeface="Arial"/>
                <a:cs typeface="Arial"/>
              </a:rPr>
              <a:t>Satin </a:t>
            </a:r>
            <a:r>
              <a:rPr sz="900" spc="-10" dirty="0">
                <a:latin typeface="Arial MT"/>
                <a:cs typeface="Arial MT"/>
              </a:rPr>
              <a:t>600x450x210mm</a:t>
            </a:r>
            <a:endParaRPr sz="900" dirty="0">
              <a:latin typeface="Arial MT"/>
              <a:cs typeface="Arial MT"/>
            </a:endParaRPr>
          </a:p>
          <a:p>
            <a:pPr algn="ctr">
              <a:lnSpc>
                <a:spcPct val="100000"/>
              </a:lnSpc>
              <a:spcBef>
                <a:spcPts val="50"/>
              </a:spcBef>
            </a:pPr>
            <a:endParaRPr sz="900" dirty="0">
              <a:latin typeface="Arial MT"/>
              <a:cs typeface="Arial MT"/>
            </a:endParaRPr>
          </a:p>
        </p:txBody>
      </p:sp>
      <p:sp>
        <p:nvSpPr>
          <p:cNvPr id="13" name="object 12">
            <a:extLst>
              <a:ext uri="{FF2B5EF4-FFF2-40B4-BE49-F238E27FC236}">
                <a16:creationId xmlns:a16="http://schemas.microsoft.com/office/drawing/2014/main" id="{DB91A36D-FA8C-2349-E472-DB87CAF86917}"/>
              </a:ext>
            </a:extLst>
          </p:cNvPr>
          <p:cNvSpPr txBox="1"/>
          <p:nvPr/>
        </p:nvSpPr>
        <p:spPr>
          <a:xfrm>
            <a:off x="4165028" y="2508637"/>
            <a:ext cx="3556000" cy="1734185"/>
          </a:xfrm>
          <a:prstGeom prst="rect">
            <a:avLst/>
          </a:prstGeom>
          <a:ln w="1902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500"/>
              </a:spcBef>
            </a:pPr>
            <a:endParaRPr sz="900" dirty="0">
              <a:latin typeface="Times New Roman"/>
              <a:cs typeface="Times New Roman"/>
            </a:endParaRPr>
          </a:p>
          <a:p>
            <a:pPr marL="573405" marR="561975" algn="ctr">
              <a:lnSpc>
                <a:spcPct val="103099"/>
              </a:lnSpc>
            </a:pPr>
            <a:r>
              <a:rPr sz="950" b="1" spc="-60" dirty="0">
                <a:latin typeface="Arial"/>
                <a:cs typeface="Arial"/>
              </a:rPr>
              <a:t>Kitchen</a:t>
            </a:r>
            <a:r>
              <a:rPr sz="950" b="1" spc="-25"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0" dirty="0">
                <a:latin typeface="Arial"/>
                <a:cs typeface="Arial"/>
              </a:rPr>
              <a:t> </a:t>
            </a:r>
            <a:r>
              <a:rPr sz="950" b="1" spc="-55" dirty="0">
                <a:latin typeface="Arial"/>
                <a:cs typeface="Arial"/>
              </a:rPr>
              <a:t>One</a:t>
            </a:r>
            <a:r>
              <a:rPr sz="950" b="1" spc="-25" dirty="0">
                <a:latin typeface="Arial"/>
                <a:cs typeface="Arial"/>
              </a:rPr>
              <a:t> </a:t>
            </a:r>
            <a:r>
              <a:rPr sz="900" b="1" spc="-80" dirty="0">
                <a:latin typeface="Arial"/>
                <a:cs typeface="Arial"/>
              </a:rPr>
              <a:t>&amp;</a:t>
            </a:r>
            <a:r>
              <a:rPr sz="900" b="1" spc="-10" dirty="0">
                <a:latin typeface="Arial"/>
                <a:cs typeface="Arial"/>
              </a:rPr>
              <a:t> </a:t>
            </a:r>
            <a:r>
              <a:rPr sz="950" b="1" spc="-35" dirty="0">
                <a:latin typeface="Arial"/>
                <a:cs typeface="Arial"/>
              </a:rPr>
              <a:t>Half</a:t>
            </a:r>
            <a:r>
              <a:rPr sz="950" b="1" spc="-20" dirty="0">
                <a:latin typeface="Arial"/>
                <a:cs typeface="Arial"/>
              </a:rPr>
              <a:t> </a:t>
            </a:r>
            <a:r>
              <a:rPr sz="950" b="1" spc="-70" dirty="0">
                <a:latin typeface="Arial"/>
                <a:cs typeface="Arial"/>
              </a:rPr>
              <a:t>Bowl</a:t>
            </a:r>
            <a:r>
              <a:rPr sz="950" b="1" spc="-25" dirty="0">
                <a:latin typeface="Arial"/>
                <a:cs typeface="Arial"/>
              </a:rPr>
              <a:t> </a:t>
            </a:r>
            <a:r>
              <a:rPr sz="900" b="1" dirty="0">
                <a:latin typeface="Arial"/>
                <a:cs typeface="Arial"/>
              </a:rPr>
              <a:t>-</a:t>
            </a:r>
            <a:r>
              <a:rPr sz="900" b="1" spc="-5" dirty="0">
                <a:latin typeface="Arial"/>
                <a:cs typeface="Arial"/>
              </a:rPr>
              <a:t> </a:t>
            </a:r>
            <a:r>
              <a:rPr sz="950" b="1" spc="-55" dirty="0">
                <a:latin typeface="Arial"/>
                <a:cs typeface="Arial"/>
              </a:rPr>
              <a:t>PVD</a:t>
            </a:r>
            <a:r>
              <a:rPr sz="950" b="1" spc="-25" dirty="0">
                <a:latin typeface="Arial"/>
                <a:cs typeface="Arial"/>
              </a:rPr>
              <a:t> </a:t>
            </a:r>
            <a:r>
              <a:rPr sz="950" b="1" spc="-45" dirty="0">
                <a:latin typeface="Arial"/>
                <a:cs typeface="Arial"/>
              </a:rPr>
              <a:t>Black </a:t>
            </a:r>
            <a:r>
              <a:rPr sz="900" spc="-10" dirty="0">
                <a:latin typeface="Arial MT"/>
                <a:cs typeface="Arial MT"/>
              </a:rPr>
              <a:t>430x390x210mm</a:t>
            </a:r>
            <a:endParaRPr sz="900" dirty="0">
              <a:latin typeface="Arial MT"/>
              <a:cs typeface="Arial MT"/>
            </a:endParaRPr>
          </a:p>
          <a:p>
            <a:pPr marL="3810" algn="ctr">
              <a:lnSpc>
                <a:spcPct val="100000"/>
              </a:lnSpc>
              <a:spcBef>
                <a:spcPts val="45"/>
              </a:spcBef>
            </a:pPr>
            <a:endParaRPr sz="900" dirty="0">
              <a:latin typeface="Arial MT"/>
              <a:cs typeface="Arial MT"/>
            </a:endParaRPr>
          </a:p>
        </p:txBody>
      </p:sp>
      <p:sp>
        <p:nvSpPr>
          <p:cNvPr id="14" name="object 13">
            <a:extLst>
              <a:ext uri="{FF2B5EF4-FFF2-40B4-BE49-F238E27FC236}">
                <a16:creationId xmlns:a16="http://schemas.microsoft.com/office/drawing/2014/main" id="{F297DEC3-EF47-F117-62EF-CBF0350467A5}"/>
              </a:ext>
            </a:extLst>
          </p:cNvPr>
          <p:cNvSpPr txBox="1"/>
          <p:nvPr/>
        </p:nvSpPr>
        <p:spPr>
          <a:xfrm>
            <a:off x="495300" y="2508637"/>
            <a:ext cx="3559810" cy="1737079"/>
          </a:xfrm>
          <a:prstGeom prst="rect">
            <a:avLst/>
          </a:prstGeom>
          <a:ln w="19024">
            <a:solidFill>
              <a:srgbClr val="000000"/>
            </a:solidFill>
          </a:ln>
        </p:spPr>
        <p:txBody>
          <a:bodyPr vert="horz" wrap="square" lIns="0" tIns="0" rIns="0" bIns="0" rtlCol="0">
            <a:spAutoFit/>
          </a:bodyPr>
          <a:lstStyle/>
          <a:p>
            <a:pPr>
              <a:lnSpc>
                <a:spcPct val="100000"/>
              </a:lnSpc>
            </a:pPr>
            <a:endParaRPr lang="en-ZA" sz="900" dirty="0">
              <a:latin typeface="Times New Roman"/>
              <a:cs typeface="Times New Roman"/>
            </a:endParaRPr>
          </a:p>
          <a:p>
            <a:pPr>
              <a:lnSpc>
                <a:spcPct val="100000"/>
              </a:lnSpc>
            </a:pPr>
            <a:endParaRPr lang="en-ZA" sz="900" dirty="0">
              <a:latin typeface="Times New Roman"/>
              <a:cs typeface="Times New Roman"/>
            </a:endParaRPr>
          </a:p>
          <a:p>
            <a:pPr>
              <a:lnSpc>
                <a:spcPct val="100000"/>
              </a:lnSpc>
            </a:pPr>
            <a:endParaRPr lang="en-ZA" sz="900" dirty="0">
              <a:latin typeface="Times New Roman"/>
              <a:cs typeface="Times New Roman"/>
            </a:endParaRPr>
          </a:p>
          <a:p>
            <a:pPr>
              <a:lnSpc>
                <a:spcPct val="100000"/>
              </a:lnSpc>
            </a:pPr>
            <a:endParaRPr lang="en-ZA"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500"/>
              </a:spcBef>
            </a:pPr>
            <a:endParaRPr sz="900" dirty="0">
              <a:latin typeface="Times New Roman"/>
              <a:cs typeface="Times New Roman"/>
            </a:endParaRPr>
          </a:p>
          <a:p>
            <a:pPr marL="717550" marR="702945" algn="ctr">
              <a:lnSpc>
                <a:spcPct val="103099"/>
              </a:lnSpc>
            </a:pPr>
            <a:r>
              <a:rPr sz="950" b="1" spc="-60" dirty="0">
                <a:latin typeface="Arial"/>
                <a:cs typeface="Arial"/>
              </a:rPr>
              <a:t>Kitchen</a:t>
            </a:r>
            <a:r>
              <a:rPr sz="950" b="1" spc="-30"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5" dirty="0">
                <a:latin typeface="Arial"/>
                <a:cs typeface="Arial"/>
              </a:rPr>
              <a:t> </a:t>
            </a:r>
            <a:r>
              <a:rPr sz="950" b="1" spc="-55" dirty="0">
                <a:latin typeface="Arial"/>
                <a:cs typeface="Arial"/>
              </a:rPr>
              <a:t>One</a:t>
            </a:r>
            <a:r>
              <a:rPr sz="950" b="1" spc="-25" dirty="0">
                <a:latin typeface="Arial"/>
                <a:cs typeface="Arial"/>
              </a:rPr>
              <a:t> </a:t>
            </a:r>
            <a:r>
              <a:rPr sz="900" b="1" spc="-80" dirty="0">
                <a:latin typeface="Arial"/>
                <a:cs typeface="Arial"/>
              </a:rPr>
              <a:t>&amp;</a:t>
            </a:r>
            <a:r>
              <a:rPr sz="900" b="1" spc="-10" dirty="0">
                <a:latin typeface="Arial"/>
                <a:cs typeface="Arial"/>
              </a:rPr>
              <a:t> </a:t>
            </a:r>
            <a:r>
              <a:rPr sz="950" b="1" spc="-35" dirty="0">
                <a:latin typeface="Arial"/>
                <a:cs typeface="Arial"/>
              </a:rPr>
              <a:t>Half</a:t>
            </a:r>
            <a:r>
              <a:rPr sz="950" b="1" spc="-25" dirty="0">
                <a:latin typeface="Arial"/>
                <a:cs typeface="Arial"/>
              </a:rPr>
              <a:t> </a:t>
            </a:r>
            <a:r>
              <a:rPr sz="950" b="1" spc="-70" dirty="0">
                <a:latin typeface="Arial"/>
                <a:cs typeface="Arial"/>
              </a:rPr>
              <a:t>Bowl</a:t>
            </a:r>
            <a:r>
              <a:rPr sz="950" b="1" spc="-25" dirty="0">
                <a:latin typeface="Arial"/>
                <a:cs typeface="Arial"/>
              </a:rPr>
              <a:t> </a:t>
            </a:r>
            <a:r>
              <a:rPr sz="900" b="1" dirty="0">
                <a:latin typeface="Arial"/>
                <a:cs typeface="Arial"/>
              </a:rPr>
              <a:t>-</a:t>
            </a:r>
            <a:r>
              <a:rPr sz="900" b="1" spc="-10" dirty="0">
                <a:latin typeface="Arial"/>
                <a:cs typeface="Arial"/>
              </a:rPr>
              <a:t> </a:t>
            </a:r>
            <a:r>
              <a:rPr sz="950" b="1" spc="-35" dirty="0">
                <a:latin typeface="Arial"/>
                <a:cs typeface="Arial"/>
              </a:rPr>
              <a:t>Satin </a:t>
            </a:r>
            <a:r>
              <a:rPr sz="900" spc="-10" dirty="0">
                <a:latin typeface="Arial MT"/>
                <a:cs typeface="Arial MT"/>
              </a:rPr>
              <a:t>430x390x210mm</a:t>
            </a:r>
            <a:endParaRPr lang="en-US" sz="900" spc="-10" dirty="0">
              <a:latin typeface="Arial MT"/>
              <a:cs typeface="Arial MT"/>
            </a:endParaRPr>
          </a:p>
          <a:p>
            <a:pPr marL="717550" marR="702945" algn="ctr">
              <a:lnSpc>
                <a:spcPct val="103099"/>
              </a:lnSpc>
            </a:pPr>
            <a:endParaRPr sz="900" dirty="0">
              <a:latin typeface="Arial MT"/>
              <a:cs typeface="Arial MT"/>
            </a:endParaRPr>
          </a:p>
        </p:txBody>
      </p:sp>
      <p:pic>
        <p:nvPicPr>
          <p:cNvPr id="15" name="object 14">
            <a:extLst>
              <a:ext uri="{FF2B5EF4-FFF2-40B4-BE49-F238E27FC236}">
                <a16:creationId xmlns:a16="http://schemas.microsoft.com/office/drawing/2014/main" id="{6EC39488-3FB9-1EAE-B6EE-30F77D141824}"/>
              </a:ext>
            </a:extLst>
          </p:cNvPr>
          <p:cNvPicPr/>
          <p:nvPr/>
        </p:nvPicPr>
        <p:blipFill>
          <a:blip r:embed="rId8" cstate="print"/>
          <a:stretch>
            <a:fillRect/>
          </a:stretch>
        </p:blipFill>
        <p:spPr>
          <a:xfrm>
            <a:off x="1050901" y="8067564"/>
            <a:ext cx="2744233" cy="1219660"/>
          </a:xfrm>
          <a:prstGeom prst="rect">
            <a:avLst/>
          </a:prstGeom>
        </p:spPr>
      </p:pic>
      <p:pic>
        <p:nvPicPr>
          <p:cNvPr id="16" name="object 15">
            <a:extLst>
              <a:ext uri="{FF2B5EF4-FFF2-40B4-BE49-F238E27FC236}">
                <a16:creationId xmlns:a16="http://schemas.microsoft.com/office/drawing/2014/main" id="{C16F51FA-6352-8234-FB49-DB392F8EDB14}"/>
              </a:ext>
            </a:extLst>
          </p:cNvPr>
          <p:cNvPicPr/>
          <p:nvPr/>
        </p:nvPicPr>
        <p:blipFill>
          <a:blip r:embed="rId9" cstate="print"/>
          <a:stretch>
            <a:fillRect/>
          </a:stretch>
        </p:blipFill>
        <p:spPr>
          <a:xfrm>
            <a:off x="4788356" y="8094774"/>
            <a:ext cx="2753761" cy="1238716"/>
          </a:xfrm>
          <a:prstGeom prst="rect">
            <a:avLst/>
          </a:prstGeom>
        </p:spPr>
      </p:pic>
      <p:sp>
        <p:nvSpPr>
          <p:cNvPr id="17" name="object 16">
            <a:extLst>
              <a:ext uri="{FF2B5EF4-FFF2-40B4-BE49-F238E27FC236}">
                <a16:creationId xmlns:a16="http://schemas.microsoft.com/office/drawing/2014/main" id="{152FA3F1-AD0C-CC1A-C80E-061601F6C07C}"/>
              </a:ext>
            </a:extLst>
          </p:cNvPr>
          <p:cNvSpPr txBox="1"/>
          <p:nvPr/>
        </p:nvSpPr>
        <p:spPr>
          <a:xfrm>
            <a:off x="491640" y="8019131"/>
            <a:ext cx="3559810" cy="1762727"/>
          </a:xfrm>
          <a:prstGeom prst="rect">
            <a:avLst/>
          </a:prstGeom>
          <a:ln w="1901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675"/>
              </a:spcBef>
            </a:pPr>
            <a:endParaRPr sz="900" dirty="0">
              <a:latin typeface="Times New Roman"/>
              <a:cs typeface="Times New Roman"/>
            </a:endParaRPr>
          </a:p>
          <a:p>
            <a:pPr marL="820419" marR="788035" algn="ctr">
              <a:lnSpc>
                <a:spcPct val="103099"/>
              </a:lnSpc>
              <a:spcBef>
                <a:spcPts val="5"/>
              </a:spcBef>
            </a:pPr>
            <a:r>
              <a:rPr sz="950" b="1" spc="-60" dirty="0">
                <a:latin typeface="Arial"/>
                <a:cs typeface="Arial"/>
              </a:rPr>
              <a:t>Kitchen</a:t>
            </a:r>
            <a:r>
              <a:rPr sz="950" b="1" spc="-30"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5" dirty="0">
                <a:latin typeface="Arial"/>
                <a:cs typeface="Arial"/>
              </a:rPr>
              <a:t> </a:t>
            </a:r>
            <a:r>
              <a:rPr sz="950" b="1" spc="-50" dirty="0">
                <a:latin typeface="Arial"/>
                <a:cs typeface="Arial"/>
              </a:rPr>
              <a:t>Double</a:t>
            </a:r>
            <a:r>
              <a:rPr sz="950" b="1" spc="-25" dirty="0">
                <a:latin typeface="Arial"/>
                <a:cs typeface="Arial"/>
              </a:rPr>
              <a:t> </a:t>
            </a:r>
            <a:r>
              <a:rPr sz="950" b="1" spc="-70" dirty="0">
                <a:latin typeface="Arial"/>
                <a:cs typeface="Arial"/>
              </a:rPr>
              <a:t>Bowl</a:t>
            </a:r>
            <a:r>
              <a:rPr sz="950" b="1" spc="-25" dirty="0">
                <a:latin typeface="Arial"/>
                <a:cs typeface="Arial"/>
              </a:rPr>
              <a:t> </a:t>
            </a:r>
            <a:r>
              <a:rPr sz="900" b="1" dirty="0">
                <a:latin typeface="Arial"/>
                <a:cs typeface="Arial"/>
              </a:rPr>
              <a:t>-</a:t>
            </a:r>
            <a:r>
              <a:rPr sz="900" b="1" spc="-10" dirty="0">
                <a:latin typeface="Arial"/>
                <a:cs typeface="Arial"/>
              </a:rPr>
              <a:t> </a:t>
            </a:r>
            <a:r>
              <a:rPr sz="950" b="1" spc="-35" dirty="0">
                <a:latin typeface="Arial"/>
                <a:cs typeface="Arial"/>
              </a:rPr>
              <a:t>Satin </a:t>
            </a:r>
            <a:r>
              <a:rPr sz="900" spc="-10" dirty="0">
                <a:latin typeface="Arial MT"/>
                <a:cs typeface="Arial MT"/>
              </a:rPr>
              <a:t>820x450x210mm</a:t>
            </a:r>
            <a:endParaRPr lang="en-US" sz="900" spc="-10" dirty="0">
              <a:latin typeface="Arial MT"/>
              <a:cs typeface="Arial MT"/>
            </a:endParaRPr>
          </a:p>
          <a:p>
            <a:pPr marL="820419" marR="788035" algn="ctr">
              <a:lnSpc>
                <a:spcPct val="103099"/>
              </a:lnSpc>
              <a:spcBef>
                <a:spcPts val="5"/>
              </a:spcBef>
            </a:pPr>
            <a:endParaRPr sz="900" dirty="0">
              <a:latin typeface="Arial MT"/>
              <a:cs typeface="Arial MT"/>
            </a:endParaRPr>
          </a:p>
        </p:txBody>
      </p:sp>
      <p:sp>
        <p:nvSpPr>
          <p:cNvPr id="18" name="object 17">
            <a:extLst>
              <a:ext uri="{FF2B5EF4-FFF2-40B4-BE49-F238E27FC236}">
                <a16:creationId xmlns:a16="http://schemas.microsoft.com/office/drawing/2014/main" id="{319E9C76-A145-0599-B65E-F111D6328434}"/>
              </a:ext>
            </a:extLst>
          </p:cNvPr>
          <p:cNvSpPr txBox="1"/>
          <p:nvPr/>
        </p:nvSpPr>
        <p:spPr>
          <a:xfrm>
            <a:off x="4163169" y="8019131"/>
            <a:ext cx="3556635" cy="1767984"/>
          </a:xfrm>
          <a:prstGeom prst="rect">
            <a:avLst/>
          </a:prstGeom>
          <a:ln w="1901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675"/>
              </a:spcBef>
            </a:pPr>
            <a:endParaRPr lang="en-ZA" sz="900" dirty="0">
              <a:latin typeface="Times New Roman"/>
              <a:cs typeface="Times New Roman"/>
            </a:endParaRPr>
          </a:p>
          <a:p>
            <a:pPr marL="657225" marR="666750" algn="ctr">
              <a:lnSpc>
                <a:spcPct val="103099"/>
              </a:lnSpc>
              <a:spcBef>
                <a:spcPts val="5"/>
              </a:spcBef>
            </a:pPr>
            <a:r>
              <a:rPr lang="en-US" sz="950" b="1" spc="-60" dirty="0">
                <a:latin typeface="Arial"/>
                <a:cs typeface="Arial"/>
              </a:rPr>
              <a:t>          </a:t>
            </a:r>
            <a:r>
              <a:rPr sz="950" b="1" spc="-60" dirty="0">
                <a:latin typeface="Arial"/>
                <a:cs typeface="Arial"/>
              </a:rPr>
              <a:t>Kitchen</a:t>
            </a:r>
            <a:r>
              <a:rPr sz="950" b="1" spc="-25"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0" dirty="0">
                <a:latin typeface="Arial"/>
                <a:cs typeface="Arial"/>
              </a:rPr>
              <a:t> </a:t>
            </a:r>
            <a:r>
              <a:rPr sz="950" b="1" spc="-50" dirty="0">
                <a:latin typeface="Arial"/>
                <a:cs typeface="Arial"/>
              </a:rPr>
              <a:t>Double</a:t>
            </a:r>
            <a:r>
              <a:rPr sz="950" b="1" spc="-25" dirty="0">
                <a:latin typeface="Arial"/>
                <a:cs typeface="Arial"/>
              </a:rPr>
              <a:t> </a:t>
            </a:r>
            <a:r>
              <a:rPr sz="950" b="1" spc="-70" dirty="0">
                <a:latin typeface="Arial"/>
                <a:cs typeface="Arial"/>
              </a:rPr>
              <a:t>Bowl</a:t>
            </a:r>
            <a:r>
              <a:rPr sz="950" b="1" spc="-20" dirty="0">
                <a:latin typeface="Arial"/>
                <a:cs typeface="Arial"/>
              </a:rPr>
              <a:t> </a:t>
            </a:r>
            <a:r>
              <a:rPr sz="900" b="1" dirty="0">
                <a:latin typeface="Arial"/>
                <a:cs typeface="Arial"/>
              </a:rPr>
              <a:t>-</a:t>
            </a:r>
            <a:r>
              <a:rPr sz="900" b="1" spc="-10" dirty="0">
                <a:latin typeface="Arial"/>
                <a:cs typeface="Arial"/>
              </a:rPr>
              <a:t> </a:t>
            </a:r>
            <a:r>
              <a:rPr sz="950" b="1" spc="-55" dirty="0">
                <a:latin typeface="Arial"/>
                <a:cs typeface="Arial"/>
              </a:rPr>
              <a:t>PVD</a:t>
            </a:r>
            <a:r>
              <a:rPr sz="950" b="1" spc="-25" dirty="0">
                <a:latin typeface="Arial"/>
                <a:cs typeface="Arial"/>
              </a:rPr>
              <a:t> </a:t>
            </a:r>
            <a:r>
              <a:rPr sz="950" b="1" spc="-45" dirty="0">
                <a:latin typeface="Arial"/>
                <a:cs typeface="Arial"/>
              </a:rPr>
              <a:t>Black </a:t>
            </a:r>
            <a:r>
              <a:rPr sz="900" spc="-10" dirty="0">
                <a:latin typeface="Arial MT"/>
                <a:cs typeface="Arial MT"/>
              </a:rPr>
              <a:t>820x450x210mm</a:t>
            </a:r>
            <a:endParaRPr sz="900" dirty="0">
              <a:latin typeface="Arial MT"/>
              <a:cs typeface="Arial MT"/>
            </a:endParaRPr>
          </a:p>
          <a:p>
            <a:pPr marL="12065" algn="ctr">
              <a:lnSpc>
                <a:spcPct val="100000"/>
              </a:lnSpc>
              <a:spcBef>
                <a:spcPts val="45"/>
              </a:spcBef>
            </a:pPr>
            <a:endParaRPr sz="900" dirty="0">
              <a:latin typeface="Arial MT"/>
              <a:cs typeface="Arial MT"/>
            </a:endParaRPr>
          </a:p>
        </p:txBody>
      </p:sp>
      <p:pic>
        <p:nvPicPr>
          <p:cNvPr id="19" name="object 18">
            <a:extLst>
              <a:ext uri="{FF2B5EF4-FFF2-40B4-BE49-F238E27FC236}">
                <a16:creationId xmlns:a16="http://schemas.microsoft.com/office/drawing/2014/main" id="{DEC902C1-1BF4-AED8-D704-4FE53205739E}"/>
              </a:ext>
            </a:extLst>
          </p:cNvPr>
          <p:cNvPicPr/>
          <p:nvPr/>
        </p:nvPicPr>
        <p:blipFill>
          <a:blip r:embed="rId10" cstate="print"/>
          <a:stretch>
            <a:fillRect/>
          </a:stretch>
        </p:blipFill>
        <p:spPr>
          <a:xfrm>
            <a:off x="847822" y="9890603"/>
            <a:ext cx="2896691" cy="1229188"/>
          </a:xfrm>
          <a:prstGeom prst="rect">
            <a:avLst/>
          </a:prstGeom>
        </p:spPr>
      </p:pic>
      <p:sp>
        <p:nvSpPr>
          <p:cNvPr id="20" name="object 19">
            <a:extLst>
              <a:ext uri="{FF2B5EF4-FFF2-40B4-BE49-F238E27FC236}">
                <a16:creationId xmlns:a16="http://schemas.microsoft.com/office/drawing/2014/main" id="{B768433A-1BCA-BC67-334C-65625DB80160}"/>
              </a:ext>
            </a:extLst>
          </p:cNvPr>
          <p:cNvSpPr txBox="1"/>
          <p:nvPr/>
        </p:nvSpPr>
        <p:spPr>
          <a:xfrm>
            <a:off x="495362" y="9861099"/>
            <a:ext cx="3556635" cy="1734820"/>
          </a:xfrm>
          <a:prstGeom prst="rect">
            <a:avLst/>
          </a:prstGeom>
          <a:ln w="1901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500"/>
              </a:spcBef>
            </a:pPr>
            <a:endParaRPr sz="900" dirty="0">
              <a:latin typeface="Times New Roman"/>
              <a:cs typeface="Times New Roman"/>
            </a:endParaRPr>
          </a:p>
          <a:p>
            <a:pPr marL="814705" marR="790575" algn="ctr">
              <a:lnSpc>
                <a:spcPct val="103099"/>
              </a:lnSpc>
            </a:pPr>
            <a:r>
              <a:rPr sz="950" b="1" spc="-60" dirty="0">
                <a:latin typeface="Arial"/>
                <a:cs typeface="Arial"/>
              </a:rPr>
              <a:t>Kitchen</a:t>
            </a:r>
            <a:r>
              <a:rPr sz="950" b="1" spc="-30"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5" dirty="0">
                <a:latin typeface="Arial"/>
                <a:cs typeface="Arial"/>
              </a:rPr>
              <a:t> </a:t>
            </a:r>
            <a:r>
              <a:rPr sz="950" b="1" spc="-50" dirty="0">
                <a:latin typeface="Arial"/>
                <a:cs typeface="Arial"/>
              </a:rPr>
              <a:t>Double</a:t>
            </a:r>
            <a:r>
              <a:rPr sz="950" b="1" spc="-25" dirty="0">
                <a:latin typeface="Arial"/>
                <a:cs typeface="Arial"/>
              </a:rPr>
              <a:t> </a:t>
            </a:r>
            <a:r>
              <a:rPr sz="950" b="1" spc="-70" dirty="0">
                <a:latin typeface="Arial"/>
                <a:cs typeface="Arial"/>
              </a:rPr>
              <a:t>Bowl</a:t>
            </a:r>
            <a:r>
              <a:rPr sz="950" b="1" spc="-25" dirty="0">
                <a:latin typeface="Arial"/>
                <a:cs typeface="Arial"/>
              </a:rPr>
              <a:t> </a:t>
            </a:r>
            <a:r>
              <a:rPr sz="900" b="1" dirty="0">
                <a:latin typeface="Arial"/>
                <a:cs typeface="Arial"/>
              </a:rPr>
              <a:t>-</a:t>
            </a:r>
            <a:r>
              <a:rPr sz="900" b="1" spc="-10" dirty="0">
                <a:latin typeface="Arial"/>
                <a:cs typeface="Arial"/>
              </a:rPr>
              <a:t> </a:t>
            </a:r>
            <a:r>
              <a:rPr sz="950" b="1" spc="-35" dirty="0">
                <a:latin typeface="Arial"/>
                <a:cs typeface="Arial"/>
              </a:rPr>
              <a:t>Satin </a:t>
            </a:r>
            <a:r>
              <a:rPr sz="900" spc="-10" dirty="0">
                <a:latin typeface="Arial MT"/>
                <a:cs typeface="Arial MT"/>
              </a:rPr>
              <a:t>1200x500x210mm</a:t>
            </a:r>
            <a:endParaRPr sz="900" dirty="0">
              <a:latin typeface="Arial MT"/>
              <a:cs typeface="Arial MT"/>
            </a:endParaRPr>
          </a:p>
          <a:p>
            <a:pPr marL="15875" algn="ctr">
              <a:lnSpc>
                <a:spcPct val="100000"/>
              </a:lnSpc>
              <a:spcBef>
                <a:spcPts val="45"/>
              </a:spcBef>
            </a:pPr>
            <a:endParaRPr sz="900" dirty="0">
              <a:latin typeface="Arial MT"/>
              <a:cs typeface="Arial MT"/>
            </a:endParaRPr>
          </a:p>
        </p:txBody>
      </p:sp>
      <p:pic>
        <p:nvPicPr>
          <p:cNvPr id="21" name="object 20">
            <a:extLst>
              <a:ext uri="{FF2B5EF4-FFF2-40B4-BE49-F238E27FC236}">
                <a16:creationId xmlns:a16="http://schemas.microsoft.com/office/drawing/2014/main" id="{2F4F6F25-4675-1A85-9D54-50C435605E8E}"/>
              </a:ext>
            </a:extLst>
          </p:cNvPr>
          <p:cNvPicPr/>
          <p:nvPr/>
        </p:nvPicPr>
        <p:blipFill>
          <a:blip r:embed="rId11" cstate="print"/>
          <a:stretch>
            <a:fillRect/>
          </a:stretch>
        </p:blipFill>
        <p:spPr>
          <a:xfrm>
            <a:off x="4397925" y="9890603"/>
            <a:ext cx="3163488" cy="1229188"/>
          </a:xfrm>
          <a:prstGeom prst="rect">
            <a:avLst/>
          </a:prstGeom>
        </p:spPr>
      </p:pic>
      <p:sp>
        <p:nvSpPr>
          <p:cNvPr id="22" name="object 21">
            <a:extLst>
              <a:ext uri="{FF2B5EF4-FFF2-40B4-BE49-F238E27FC236}">
                <a16:creationId xmlns:a16="http://schemas.microsoft.com/office/drawing/2014/main" id="{53ECBFA8-7F31-2D71-18FF-3C9475D17123}"/>
              </a:ext>
            </a:extLst>
          </p:cNvPr>
          <p:cNvSpPr txBox="1"/>
          <p:nvPr/>
        </p:nvSpPr>
        <p:spPr>
          <a:xfrm>
            <a:off x="4163169" y="9861099"/>
            <a:ext cx="3556635" cy="1734820"/>
          </a:xfrm>
          <a:prstGeom prst="rect">
            <a:avLst/>
          </a:prstGeom>
          <a:ln w="19014">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500"/>
              </a:spcBef>
            </a:pPr>
            <a:endParaRPr sz="900" dirty="0">
              <a:latin typeface="Times New Roman"/>
              <a:cs typeface="Times New Roman"/>
            </a:endParaRPr>
          </a:p>
          <a:p>
            <a:pPr marL="802005" marR="782320" algn="ctr">
              <a:lnSpc>
                <a:spcPct val="103099"/>
              </a:lnSpc>
            </a:pPr>
            <a:r>
              <a:rPr sz="950" b="1" spc="-60" dirty="0">
                <a:latin typeface="Arial"/>
                <a:cs typeface="Arial"/>
              </a:rPr>
              <a:t>Kitchen</a:t>
            </a:r>
            <a:r>
              <a:rPr sz="950" b="1" spc="-30" dirty="0">
                <a:latin typeface="Arial"/>
                <a:cs typeface="Arial"/>
              </a:rPr>
              <a:t> </a:t>
            </a:r>
            <a:r>
              <a:rPr sz="950" b="1" spc="-70" dirty="0">
                <a:latin typeface="Arial"/>
                <a:cs typeface="Arial"/>
              </a:rPr>
              <a:t>Sink</a:t>
            </a:r>
            <a:r>
              <a:rPr sz="950" b="1" spc="-25" dirty="0">
                <a:latin typeface="Arial"/>
                <a:cs typeface="Arial"/>
              </a:rPr>
              <a:t> </a:t>
            </a:r>
            <a:r>
              <a:rPr sz="950" b="1" dirty="0">
                <a:latin typeface="Arial"/>
                <a:cs typeface="Arial"/>
              </a:rPr>
              <a:t>H</a:t>
            </a:r>
            <a:r>
              <a:rPr sz="900" b="1" dirty="0">
                <a:latin typeface="Arial"/>
                <a:cs typeface="Arial"/>
              </a:rPr>
              <a:t>/</a:t>
            </a:r>
            <a:r>
              <a:rPr sz="950" b="1" dirty="0">
                <a:latin typeface="Arial"/>
                <a:cs typeface="Arial"/>
              </a:rPr>
              <a:t>M</a:t>
            </a:r>
            <a:r>
              <a:rPr sz="950" b="1" spc="-25" dirty="0">
                <a:latin typeface="Arial"/>
                <a:cs typeface="Arial"/>
              </a:rPr>
              <a:t> </a:t>
            </a:r>
            <a:r>
              <a:rPr sz="950" b="1" spc="-50" dirty="0">
                <a:latin typeface="Arial"/>
                <a:cs typeface="Arial"/>
              </a:rPr>
              <a:t>Double</a:t>
            </a:r>
            <a:r>
              <a:rPr sz="950" b="1" spc="-25" dirty="0">
                <a:latin typeface="Arial"/>
                <a:cs typeface="Arial"/>
              </a:rPr>
              <a:t> </a:t>
            </a:r>
            <a:r>
              <a:rPr sz="950" b="1" spc="-70" dirty="0">
                <a:latin typeface="Arial"/>
                <a:cs typeface="Arial"/>
              </a:rPr>
              <a:t>Bowl</a:t>
            </a:r>
            <a:r>
              <a:rPr sz="950" b="1" spc="-25" dirty="0">
                <a:latin typeface="Arial"/>
                <a:cs typeface="Arial"/>
              </a:rPr>
              <a:t> </a:t>
            </a:r>
            <a:r>
              <a:rPr sz="900" b="1" dirty="0">
                <a:latin typeface="Arial"/>
                <a:cs typeface="Arial"/>
              </a:rPr>
              <a:t>-</a:t>
            </a:r>
            <a:r>
              <a:rPr sz="900" b="1" spc="-10" dirty="0">
                <a:latin typeface="Arial"/>
                <a:cs typeface="Arial"/>
              </a:rPr>
              <a:t> </a:t>
            </a:r>
            <a:r>
              <a:rPr sz="950" b="1" spc="-45" dirty="0">
                <a:latin typeface="Arial"/>
                <a:cs typeface="Arial"/>
              </a:rPr>
              <a:t>Black </a:t>
            </a:r>
            <a:r>
              <a:rPr sz="900" spc="-10" dirty="0">
                <a:latin typeface="Arial MT"/>
                <a:cs typeface="Arial MT"/>
              </a:rPr>
              <a:t>1200x500x210mm</a:t>
            </a:r>
            <a:endParaRPr sz="900" dirty="0">
              <a:latin typeface="Arial MT"/>
              <a:cs typeface="Arial MT"/>
            </a:endParaRPr>
          </a:p>
          <a:p>
            <a:pPr marL="10795" algn="ctr">
              <a:lnSpc>
                <a:spcPct val="100000"/>
              </a:lnSpc>
              <a:spcBef>
                <a:spcPts val="45"/>
              </a:spcBef>
            </a:pPr>
            <a:endParaRPr sz="900" dirty="0">
              <a:latin typeface="Arial MT"/>
              <a:cs typeface="Arial MT"/>
            </a:endParaRPr>
          </a:p>
        </p:txBody>
      </p:sp>
      <p:pic>
        <p:nvPicPr>
          <p:cNvPr id="24" name="Picture 23">
            <a:extLst>
              <a:ext uri="{FF2B5EF4-FFF2-40B4-BE49-F238E27FC236}">
                <a16:creationId xmlns:a16="http://schemas.microsoft.com/office/drawing/2014/main" id="{5DA2218E-DDA5-8E85-3459-849B75D246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123" y="2619877"/>
            <a:ext cx="500072" cy="498360"/>
          </a:xfrm>
          <a:prstGeom prst="rect">
            <a:avLst/>
          </a:prstGeom>
        </p:spPr>
      </p:pic>
      <p:pic>
        <p:nvPicPr>
          <p:cNvPr id="25" name="Picture 24">
            <a:extLst>
              <a:ext uri="{FF2B5EF4-FFF2-40B4-BE49-F238E27FC236}">
                <a16:creationId xmlns:a16="http://schemas.microsoft.com/office/drawing/2014/main" id="{4C389A92-F8CC-A058-CB36-EE2936FEF2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6588" y="2619877"/>
            <a:ext cx="500072" cy="498360"/>
          </a:xfrm>
          <a:prstGeom prst="rect">
            <a:avLst/>
          </a:prstGeom>
        </p:spPr>
      </p:pic>
      <p:pic>
        <p:nvPicPr>
          <p:cNvPr id="26" name="Picture 25">
            <a:extLst>
              <a:ext uri="{FF2B5EF4-FFF2-40B4-BE49-F238E27FC236}">
                <a16:creationId xmlns:a16="http://schemas.microsoft.com/office/drawing/2014/main" id="{ECC2CA3F-1062-D139-12E4-7D76D22566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123" y="4455937"/>
            <a:ext cx="500072" cy="498360"/>
          </a:xfrm>
          <a:prstGeom prst="rect">
            <a:avLst/>
          </a:prstGeom>
        </p:spPr>
      </p:pic>
      <p:pic>
        <p:nvPicPr>
          <p:cNvPr id="27" name="Picture 26">
            <a:extLst>
              <a:ext uri="{FF2B5EF4-FFF2-40B4-BE49-F238E27FC236}">
                <a16:creationId xmlns:a16="http://schemas.microsoft.com/office/drawing/2014/main" id="{5210347D-B80A-8643-AE86-DD1DD400D2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88284" y="4455937"/>
            <a:ext cx="500072" cy="498360"/>
          </a:xfrm>
          <a:prstGeom prst="rect">
            <a:avLst/>
          </a:prstGeom>
        </p:spPr>
      </p:pic>
      <p:pic>
        <p:nvPicPr>
          <p:cNvPr id="28" name="Picture 27">
            <a:extLst>
              <a:ext uri="{FF2B5EF4-FFF2-40B4-BE49-F238E27FC236}">
                <a16:creationId xmlns:a16="http://schemas.microsoft.com/office/drawing/2014/main" id="{865130CE-77FA-8131-D3FA-0617DF0A33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123" y="6245073"/>
            <a:ext cx="500072" cy="498360"/>
          </a:xfrm>
          <a:prstGeom prst="rect">
            <a:avLst/>
          </a:prstGeom>
        </p:spPr>
      </p:pic>
      <p:pic>
        <p:nvPicPr>
          <p:cNvPr id="29" name="Picture 28">
            <a:extLst>
              <a:ext uri="{FF2B5EF4-FFF2-40B4-BE49-F238E27FC236}">
                <a16:creationId xmlns:a16="http://schemas.microsoft.com/office/drawing/2014/main" id="{C0AF0B25-23D3-A0BD-1757-1D7B8340CB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88284" y="6284011"/>
            <a:ext cx="500072" cy="498360"/>
          </a:xfrm>
          <a:prstGeom prst="rect">
            <a:avLst/>
          </a:prstGeom>
        </p:spPr>
      </p:pic>
      <p:pic>
        <p:nvPicPr>
          <p:cNvPr id="30" name="Picture 29">
            <a:extLst>
              <a:ext uri="{FF2B5EF4-FFF2-40B4-BE49-F238E27FC236}">
                <a16:creationId xmlns:a16="http://schemas.microsoft.com/office/drawing/2014/main" id="{164FCF5C-52F5-621F-3B49-0EACB186AC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123" y="8082093"/>
            <a:ext cx="500072" cy="498360"/>
          </a:xfrm>
          <a:prstGeom prst="rect">
            <a:avLst/>
          </a:prstGeom>
        </p:spPr>
      </p:pic>
      <p:pic>
        <p:nvPicPr>
          <p:cNvPr id="32" name="Picture 31">
            <a:extLst>
              <a:ext uri="{FF2B5EF4-FFF2-40B4-BE49-F238E27FC236}">
                <a16:creationId xmlns:a16="http://schemas.microsoft.com/office/drawing/2014/main" id="{A962CEAD-B9D7-92B1-D734-65788E540C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88284" y="8082093"/>
            <a:ext cx="500072" cy="498360"/>
          </a:xfrm>
          <a:prstGeom prst="rect">
            <a:avLst/>
          </a:prstGeom>
        </p:spPr>
      </p:pic>
      <p:pic>
        <p:nvPicPr>
          <p:cNvPr id="33" name="Picture 32">
            <a:extLst>
              <a:ext uri="{FF2B5EF4-FFF2-40B4-BE49-F238E27FC236}">
                <a16:creationId xmlns:a16="http://schemas.microsoft.com/office/drawing/2014/main" id="{4006D360-A162-2799-F15A-8912D59A79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49096" y="10192049"/>
            <a:ext cx="500072" cy="498360"/>
          </a:xfrm>
          <a:prstGeom prst="rect">
            <a:avLst/>
          </a:prstGeom>
        </p:spPr>
      </p:pic>
      <p:pic>
        <p:nvPicPr>
          <p:cNvPr id="34" name="Picture 33">
            <a:extLst>
              <a:ext uri="{FF2B5EF4-FFF2-40B4-BE49-F238E27FC236}">
                <a16:creationId xmlns:a16="http://schemas.microsoft.com/office/drawing/2014/main" id="{C2399C9A-0EA2-7D3A-6147-980DE4D1AD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753" y="10256017"/>
            <a:ext cx="500072" cy="498360"/>
          </a:xfrm>
          <a:prstGeom prst="rect">
            <a:avLst/>
          </a:prstGeom>
        </p:spPr>
      </p:pic>
      <p:pic>
        <p:nvPicPr>
          <p:cNvPr id="37" name="Picture 36">
            <a:extLst>
              <a:ext uri="{FF2B5EF4-FFF2-40B4-BE49-F238E27FC236}">
                <a16:creationId xmlns:a16="http://schemas.microsoft.com/office/drawing/2014/main" id="{1C01C6FC-9D71-ED09-9D40-81639993BD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195" y="724532"/>
            <a:ext cx="2136531" cy="1594738"/>
          </a:xfrm>
          <a:prstGeom prst="rect">
            <a:avLst/>
          </a:prstGeom>
        </p:spPr>
      </p:pic>
    </p:spTree>
    <p:extLst>
      <p:ext uri="{BB962C8B-B14F-4D97-AF65-F5344CB8AC3E}">
        <p14:creationId xmlns:p14="http://schemas.microsoft.com/office/powerpoint/2010/main" val="1897385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667D4CA2-C19A-5A73-8976-4095EB6B9B43}"/>
              </a:ext>
            </a:extLst>
          </p:cNvPr>
          <p:cNvPicPr/>
          <p:nvPr/>
        </p:nvPicPr>
        <p:blipFill>
          <a:blip r:embed="rId2" cstate="print"/>
          <a:stretch>
            <a:fillRect/>
          </a:stretch>
        </p:blipFill>
        <p:spPr>
          <a:xfrm>
            <a:off x="2343001" y="9284278"/>
            <a:ext cx="1719174" cy="1367301"/>
          </a:xfrm>
          <a:prstGeom prst="rect">
            <a:avLst/>
          </a:prstGeom>
        </p:spPr>
      </p:pic>
      <p:sp>
        <p:nvSpPr>
          <p:cNvPr id="4" name="object 4">
            <a:extLst>
              <a:ext uri="{FF2B5EF4-FFF2-40B4-BE49-F238E27FC236}">
                <a16:creationId xmlns:a16="http://schemas.microsoft.com/office/drawing/2014/main" id="{8229670D-D739-7E9C-88AF-07C1DF96F0DD}"/>
              </a:ext>
            </a:extLst>
          </p:cNvPr>
          <p:cNvSpPr txBox="1"/>
          <p:nvPr/>
        </p:nvSpPr>
        <p:spPr>
          <a:xfrm>
            <a:off x="2314642" y="9247947"/>
            <a:ext cx="1776761" cy="2341667"/>
          </a:xfrm>
          <a:prstGeom prst="rect">
            <a:avLst/>
          </a:prstGeom>
          <a:ln w="19031">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25"/>
              </a:spcBef>
            </a:pPr>
            <a:endParaRPr sz="1000" dirty="0">
              <a:latin typeface="Times New Roman"/>
              <a:cs typeface="Times New Roman"/>
            </a:endParaRPr>
          </a:p>
          <a:p>
            <a:pPr marL="346075" marR="260350" indent="-76200">
              <a:lnSpc>
                <a:spcPct val="100000"/>
              </a:lnSpc>
            </a:pPr>
            <a:r>
              <a:rPr sz="1050" b="1" spc="-65" dirty="0">
                <a:latin typeface="Arial"/>
                <a:cs typeface="Arial"/>
              </a:rPr>
              <a:t>Kitchen</a:t>
            </a:r>
            <a:r>
              <a:rPr sz="1050" b="1" spc="-35" dirty="0">
                <a:latin typeface="Arial"/>
                <a:cs typeface="Arial"/>
              </a:rPr>
              <a:t> </a:t>
            </a:r>
            <a:r>
              <a:rPr sz="1050" b="1" spc="-50" dirty="0">
                <a:latin typeface="Arial"/>
                <a:cs typeface="Arial"/>
              </a:rPr>
              <a:t>Cabinet</a:t>
            </a:r>
            <a:r>
              <a:rPr sz="1050" b="1" spc="-30" dirty="0">
                <a:latin typeface="Arial"/>
                <a:cs typeface="Arial"/>
              </a:rPr>
              <a:t> </a:t>
            </a:r>
            <a:r>
              <a:rPr sz="1050" b="1" spc="-40" dirty="0">
                <a:latin typeface="Arial"/>
                <a:cs typeface="Arial"/>
              </a:rPr>
              <a:t>Steel </a:t>
            </a:r>
            <a:r>
              <a:rPr sz="1000" spc="-10" dirty="0">
                <a:latin typeface="Arial MT"/>
                <a:cs typeface="Arial MT"/>
              </a:rPr>
              <a:t>Single</a:t>
            </a:r>
            <a:r>
              <a:rPr sz="1000" spc="-20" dirty="0">
                <a:latin typeface="Arial MT"/>
                <a:cs typeface="Arial MT"/>
              </a:rPr>
              <a:t> </a:t>
            </a:r>
            <a:r>
              <a:rPr sz="1000" spc="-10" dirty="0">
                <a:latin typeface="Arial MT"/>
                <a:cs typeface="Arial MT"/>
              </a:rPr>
              <a:t>White</a:t>
            </a:r>
            <a:r>
              <a:rPr sz="1000" spc="-20" dirty="0">
                <a:latin typeface="Arial MT"/>
                <a:cs typeface="Arial MT"/>
              </a:rPr>
              <a:t> </a:t>
            </a:r>
            <a:endParaRPr lang="en-US" sz="1000" spc="-35" dirty="0">
              <a:latin typeface="Arial MT"/>
              <a:cs typeface="Arial MT"/>
            </a:endParaRPr>
          </a:p>
          <a:p>
            <a:pPr marL="346075" marR="260350" indent="-76200">
              <a:lnSpc>
                <a:spcPct val="100000"/>
              </a:lnSpc>
            </a:pPr>
            <a:endParaRPr sz="1000" dirty="0">
              <a:latin typeface="Arial MT"/>
              <a:cs typeface="Arial MT"/>
            </a:endParaRPr>
          </a:p>
        </p:txBody>
      </p:sp>
      <p:pic>
        <p:nvPicPr>
          <p:cNvPr id="5" name="object 5">
            <a:extLst>
              <a:ext uri="{FF2B5EF4-FFF2-40B4-BE49-F238E27FC236}">
                <a16:creationId xmlns:a16="http://schemas.microsoft.com/office/drawing/2014/main" id="{6E0CEDA5-24CB-3C17-3D2B-04AC76DA8641}"/>
              </a:ext>
            </a:extLst>
          </p:cNvPr>
          <p:cNvPicPr/>
          <p:nvPr/>
        </p:nvPicPr>
        <p:blipFill>
          <a:blip r:embed="rId3" cstate="print"/>
          <a:stretch>
            <a:fillRect/>
          </a:stretch>
        </p:blipFill>
        <p:spPr>
          <a:xfrm>
            <a:off x="477809" y="9284278"/>
            <a:ext cx="1738172" cy="1401986"/>
          </a:xfrm>
          <a:prstGeom prst="rect">
            <a:avLst/>
          </a:prstGeom>
        </p:spPr>
      </p:pic>
      <p:sp>
        <p:nvSpPr>
          <p:cNvPr id="6" name="object 6">
            <a:extLst>
              <a:ext uri="{FF2B5EF4-FFF2-40B4-BE49-F238E27FC236}">
                <a16:creationId xmlns:a16="http://schemas.microsoft.com/office/drawing/2014/main" id="{3295143F-5A5C-4F50-60AE-04887A684337}"/>
              </a:ext>
            </a:extLst>
          </p:cNvPr>
          <p:cNvSpPr txBox="1"/>
          <p:nvPr/>
        </p:nvSpPr>
        <p:spPr>
          <a:xfrm>
            <a:off x="455285" y="9247947"/>
            <a:ext cx="1776761" cy="2341667"/>
          </a:xfrm>
          <a:prstGeom prst="rect">
            <a:avLst/>
          </a:prstGeom>
          <a:ln w="19031">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25"/>
              </a:spcBef>
            </a:pPr>
            <a:endParaRPr sz="1000" dirty="0">
              <a:latin typeface="Times New Roman"/>
              <a:cs typeface="Times New Roman"/>
            </a:endParaRPr>
          </a:p>
          <a:p>
            <a:pPr marL="318135" marR="260985" indent="-48895">
              <a:lnSpc>
                <a:spcPct val="100000"/>
              </a:lnSpc>
            </a:pPr>
            <a:r>
              <a:rPr sz="1050" b="1" spc="-65" dirty="0">
                <a:latin typeface="Arial"/>
                <a:cs typeface="Arial"/>
              </a:rPr>
              <a:t>Kitchen</a:t>
            </a:r>
            <a:r>
              <a:rPr sz="1050" b="1" spc="-35" dirty="0">
                <a:latin typeface="Arial"/>
                <a:cs typeface="Arial"/>
              </a:rPr>
              <a:t> </a:t>
            </a:r>
            <a:r>
              <a:rPr sz="1050" b="1" spc="-50" dirty="0">
                <a:latin typeface="Arial"/>
                <a:cs typeface="Arial"/>
              </a:rPr>
              <a:t>Cabinet</a:t>
            </a:r>
            <a:r>
              <a:rPr sz="1050" b="1" spc="-30" dirty="0">
                <a:latin typeface="Arial"/>
                <a:cs typeface="Arial"/>
              </a:rPr>
              <a:t> </a:t>
            </a:r>
            <a:r>
              <a:rPr sz="1050" b="1" spc="-40" dirty="0">
                <a:latin typeface="Arial"/>
                <a:cs typeface="Arial"/>
              </a:rPr>
              <a:t>Steel </a:t>
            </a:r>
            <a:r>
              <a:rPr sz="1000" dirty="0">
                <a:latin typeface="Arial MT"/>
                <a:cs typeface="Arial MT"/>
              </a:rPr>
              <a:t>Double</a:t>
            </a:r>
            <a:r>
              <a:rPr sz="1000" spc="-15" dirty="0">
                <a:latin typeface="Arial MT"/>
                <a:cs typeface="Arial MT"/>
              </a:rPr>
              <a:t> </a:t>
            </a:r>
            <a:r>
              <a:rPr sz="1000" spc="-10" dirty="0">
                <a:latin typeface="Arial MT"/>
                <a:cs typeface="Arial MT"/>
              </a:rPr>
              <a:t>White</a:t>
            </a:r>
            <a:r>
              <a:rPr sz="1000" spc="-15" dirty="0">
                <a:latin typeface="Arial MT"/>
                <a:cs typeface="Arial MT"/>
              </a:rPr>
              <a:t> </a:t>
            </a:r>
            <a:endParaRPr lang="en-US" sz="1000" spc="-35" dirty="0">
              <a:latin typeface="Arial MT"/>
              <a:cs typeface="Arial MT"/>
            </a:endParaRPr>
          </a:p>
          <a:p>
            <a:pPr marL="318135" marR="260985" indent="-48895">
              <a:lnSpc>
                <a:spcPct val="100000"/>
              </a:lnSpc>
            </a:pPr>
            <a:endParaRPr sz="1000" dirty="0">
              <a:latin typeface="Arial MT"/>
              <a:cs typeface="Arial MT"/>
            </a:endParaRPr>
          </a:p>
        </p:txBody>
      </p:sp>
      <p:pic>
        <p:nvPicPr>
          <p:cNvPr id="7" name="object 7">
            <a:extLst>
              <a:ext uri="{FF2B5EF4-FFF2-40B4-BE49-F238E27FC236}">
                <a16:creationId xmlns:a16="http://schemas.microsoft.com/office/drawing/2014/main" id="{B01AF960-9DB3-BE5A-1C4E-B6DFEB91E5AF}"/>
              </a:ext>
            </a:extLst>
          </p:cNvPr>
          <p:cNvPicPr/>
          <p:nvPr/>
        </p:nvPicPr>
        <p:blipFill>
          <a:blip r:embed="rId4" cstate="print"/>
          <a:stretch>
            <a:fillRect/>
          </a:stretch>
        </p:blipFill>
        <p:spPr>
          <a:xfrm>
            <a:off x="4306915" y="9284279"/>
            <a:ext cx="1500715" cy="1532402"/>
          </a:xfrm>
          <a:prstGeom prst="rect">
            <a:avLst/>
          </a:prstGeom>
        </p:spPr>
      </p:pic>
      <p:pic>
        <p:nvPicPr>
          <p:cNvPr id="8" name="object 8">
            <a:extLst>
              <a:ext uri="{FF2B5EF4-FFF2-40B4-BE49-F238E27FC236}">
                <a16:creationId xmlns:a16="http://schemas.microsoft.com/office/drawing/2014/main" id="{28CD9A5C-F139-EDC8-2C31-5A9673CDD5BE}"/>
              </a:ext>
            </a:extLst>
          </p:cNvPr>
          <p:cNvPicPr/>
          <p:nvPr/>
        </p:nvPicPr>
        <p:blipFill>
          <a:blip r:embed="rId5" cstate="print"/>
          <a:stretch>
            <a:fillRect/>
          </a:stretch>
        </p:blipFill>
        <p:spPr>
          <a:xfrm>
            <a:off x="6116208" y="9284279"/>
            <a:ext cx="1576703" cy="1507950"/>
          </a:xfrm>
          <a:prstGeom prst="rect">
            <a:avLst/>
          </a:prstGeom>
        </p:spPr>
      </p:pic>
      <p:sp>
        <p:nvSpPr>
          <p:cNvPr id="9" name="object 9">
            <a:extLst>
              <a:ext uri="{FF2B5EF4-FFF2-40B4-BE49-F238E27FC236}">
                <a16:creationId xmlns:a16="http://schemas.microsoft.com/office/drawing/2014/main" id="{D7F0B32B-C01C-650F-569E-140DBE8DAD10}"/>
              </a:ext>
            </a:extLst>
          </p:cNvPr>
          <p:cNvSpPr txBox="1"/>
          <p:nvPr/>
        </p:nvSpPr>
        <p:spPr>
          <a:xfrm>
            <a:off x="4173474" y="9247946"/>
            <a:ext cx="1776761" cy="2326278"/>
          </a:xfrm>
          <a:prstGeom prst="rect">
            <a:avLst/>
          </a:prstGeom>
          <a:ln w="19031">
            <a:solidFill>
              <a:srgbClr val="000000"/>
            </a:solidFill>
          </a:ln>
        </p:spPr>
        <p:txBody>
          <a:bodyPr vert="horz" wrap="square" lIns="0" tIns="0" rIns="0" bIns="0" rtlCol="0">
            <a:spAutoFit/>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830"/>
              </a:spcBef>
            </a:pPr>
            <a:endParaRPr sz="900" dirty="0">
              <a:latin typeface="Times New Roman"/>
              <a:cs typeface="Times New Roman"/>
            </a:endParaRPr>
          </a:p>
          <a:p>
            <a:pPr marL="370840" marR="313690" indent="-52069">
              <a:lnSpc>
                <a:spcPts val="1130"/>
              </a:lnSpc>
              <a:spcBef>
                <a:spcPts val="5"/>
              </a:spcBef>
            </a:pPr>
            <a:r>
              <a:rPr sz="950" b="1" spc="-55" dirty="0">
                <a:latin typeface="Arial"/>
                <a:cs typeface="Arial"/>
              </a:rPr>
              <a:t>Kitchen</a:t>
            </a:r>
            <a:r>
              <a:rPr sz="950" b="1" spc="-25" dirty="0">
                <a:latin typeface="Arial"/>
                <a:cs typeface="Arial"/>
              </a:rPr>
              <a:t> </a:t>
            </a:r>
            <a:r>
              <a:rPr sz="950" b="1" spc="-40" dirty="0">
                <a:latin typeface="Arial"/>
                <a:cs typeface="Arial"/>
              </a:rPr>
              <a:t>Cabinet</a:t>
            </a:r>
            <a:r>
              <a:rPr sz="950" b="1" spc="-20" dirty="0">
                <a:latin typeface="Arial"/>
                <a:cs typeface="Arial"/>
              </a:rPr>
              <a:t> Steel </a:t>
            </a:r>
            <a:r>
              <a:rPr sz="950" spc="-35" dirty="0">
                <a:latin typeface="Arial MT"/>
                <a:cs typeface="Arial MT"/>
              </a:rPr>
              <a:t>Single</a:t>
            </a:r>
            <a:r>
              <a:rPr sz="950" spc="5" dirty="0">
                <a:latin typeface="Arial MT"/>
                <a:cs typeface="Arial MT"/>
              </a:rPr>
              <a:t> </a:t>
            </a:r>
            <a:r>
              <a:rPr sz="950" spc="-40" dirty="0">
                <a:latin typeface="Arial MT"/>
                <a:cs typeface="Arial MT"/>
              </a:rPr>
              <a:t>Black</a:t>
            </a:r>
            <a:r>
              <a:rPr sz="950" spc="5" dirty="0">
                <a:latin typeface="Arial MT"/>
                <a:cs typeface="Arial MT"/>
              </a:rPr>
              <a:t> </a:t>
            </a:r>
            <a:endParaRPr lang="en-US" sz="950" spc="-45" dirty="0">
              <a:latin typeface="Arial MT"/>
              <a:cs typeface="Arial MT"/>
            </a:endParaRPr>
          </a:p>
          <a:p>
            <a:pPr marL="370840" marR="313690" indent="-52069">
              <a:lnSpc>
                <a:spcPts val="1130"/>
              </a:lnSpc>
              <a:spcBef>
                <a:spcPts val="5"/>
              </a:spcBef>
            </a:pPr>
            <a:endParaRPr sz="950" dirty="0">
              <a:latin typeface="Arial MT"/>
              <a:cs typeface="Arial MT"/>
            </a:endParaRPr>
          </a:p>
        </p:txBody>
      </p:sp>
      <p:sp>
        <p:nvSpPr>
          <p:cNvPr id="10" name="object 10">
            <a:extLst>
              <a:ext uri="{FF2B5EF4-FFF2-40B4-BE49-F238E27FC236}">
                <a16:creationId xmlns:a16="http://schemas.microsoft.com/office/drawing/2014/main" id="{4C22553A-3D78-CBD4-C4B0-3E0115C2C252}"/>
              </a:ext>
            </a:extLst>
          </p:cNvPr>
          <p:cNvSpPr txBox="1"/>
          <p:nvPr/>
        </p:nvSpPr>
        <p:spPr>
          <a:xfrm>
            <a:off x="6034034" y="9247947"/>
            <a:ext cx="1776761" cy="2341667"/>
          </a:xfrm>
          <a:prstGeom prst="rect">
            <a:avLst/>
          </a:prstGeom>
          <a:ln w="19031">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25"/>
              </a:spcBef>
            </a:pPr>
            <a:endParaRPr sz="1000" dirty="0">
              <a:latin typeface="Times New Roman"/>
              <a:cs typeface="Times New Roman"/>
            </a:endParaRPr>
          </a:p>
          <a:p>
            <a:pPr marL="297180" marR="260350" indent="-26670">
              <a:lnSpc>
                <a:spcPct val="100000"/>
              </a:lnSpc>
            </a:pPr>
            <a:r>
              <a:rPr sz="1050" b="1" spc="-65" dirty="0">
                <a:latin typeface="Arial"/>
                <a:cs typeface="Arial"/>
              </a:rPr>
              <a:t>Kitchen</a:t>
            </a:r>
            <a:r>
              <a:rPr sz="1050" b="1" spc="-35" dirty="0">
                <a:latin typeface="Arial"/>
                <a:cs typeface="Arial"/>
              </a:rPr>
              <a:t> </a:t>
            </a:r>
            <a:r>
              <a:rPr sz="1050" b="1" spc="-50" dirty="0">
                <a:latin typeface="Arial"/>
                <a:cs typeface="Arial"/>
              </a:rPr>
              <a:t>Cabinet</a:t>
            </a:r>
            <a:r>
              <a:rPr sz="1050" b="1" spc="-30" dirty="0">
                <a:latin typeface="Arial"/>
                <a:cs typeface="Arial"/>
              </a:rPr>
              <a:t> </a:t>
            </a:r>
            <a:r>
              <a:rPr sz="1050" b="1" spc="-40" dirty="0">
                <a:latin typeface="Arial"/>
                <a:cs typeface="Arial"/>
              </a:rPr>
              <a:t>Steel </a:t>
            </a:r>
            <a:r>
              <a:rPr sz="1000" dirty="0">
                <a:latin typeface="Arial MT"/>
                <a:cs typeface="Arial MT"/>
              </a:rPr>
              <a:t>Double</a:t>
            </a:r>
            <a:r>
              <a:rPr sz="1000" spc="-25" dirty="0">
                <a:latin typeface="Arial MT"/>
                <a:cs typeface="Arial MT"/>
              </a:rPr>
              <a:t> </a:t>
            </a:r>
            <a:r>
              <a:rPr sz="1000" spc="-10" dirty="0">
                <a:latin typeface="Arial MT"/>
                <a:cs typeface="Arial MT"/>
              </a:rPr>
              <a:t>Black</a:t>
            </a:r>
            <a:r>
              <a:rPr sz="1000" spc="-25" dirty="0">
                <a:latin typeface="Arial MT"/>
                <a:cs typeface="Arial MT"/>
              </a:rPr>
              <a:t> </a:t>
            </a:r>
            <a:endParaRPr lang="en-US" sz="1000" spc="-35" dirty="0">
              <a:latin typeface="Arial MT"/>
              <a:cs typeface="Arial MT"/>
            </a:endParaRPr>
          </a:p>
          <a:p>
            <a:pPr marL="297180" marR="260350" indent="-26670">
              <a:lnSpc>
                <a:spcPct val="100000"/>
              </a:lnSpc>
            </a:pPr>
            <a:endParaRPr sz="1000" dirty="0">
              <a:latin typeface="Arial MT"/>
              <a:cs typeface="Arial MT"/>
            </a:endParaRPr>
          </a:p>
        </p:txBody>
      </p:sp>
      <p:pic>
        <p:nvPicPr>
          <p:cNvPr id="11" name="object 11">
            <a:extLst>
              <a:ext uri="{FF2B5EF4-FFF2-40B4-BE49-F238E27FC236}">
                <a16:creationId xmlns:a16="http://schemas.microsoft.com/office/drawing/2014/main" id="{B7DFCB1A-D327-07C6-2544-1F6958FAC5E1}"/>
              </a:ext>
            </a:extLst>
          </p:cNvPr>
          <p:cNvPicPr/>
          <p:nvPr/>
        </p:nvPicPr>
        <p:blipFill>
          <a:blip r:embed="rId6" cstate="print"/>
          <a:stretch>
            <a:fillRect/>
          </a:stretch>
        </p:blipFill>
        <p:spPr>
          <a:xfrm>
            <a:off x="523966" y="7099685"/>
            <a:ext cx="3439820" cy="1419761"/>
          </a:xfrm>
          <a:prstGeom prst="rect">
            <a:avLst/>
          </a:prstGeom>
        </p:spPr>
      </p:pic>
      <p:sp>
        <p:nvSpPr>
          <p:cNvPr id="12" name="object 12">
            <a:extLst>
              <a:ext uri="{FF2B5EF4-FFF2-40B4-BE49-F238E27FC236}">
                <a16:creationId xmlns:a16="http://schemas.microsoft.com/office/drawing/2014/main" id="{80AF084B-4EE2-8DAF-74E8-C5508F8A8CBB}"/>
              </a:ext>
            </a:extLst>
          </p:cNvPr>
          <p:cNvSpPr txBox="1"/>
          <p:nvPr/>
        </p:nvSpPr>
        <p:spPr>
          <a:xfrm>
            <a:off x="455285" y="6985354"/>
            <a:ext cx="3573779" cy="2187778"/>
          </a:xfrm>
          <a:prstGeom prst="rect">
            <a:avLst/>
          </a:prstGeom>
          <a:ln w="19048">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40"/>
              </a:spcBef>
            </a:pPr>
            <a:endParaRPr sz="1000" dirty="0">
              <a:latin typeface="Times New Roman"/>
              <a:cs typeface="Times New Roman"/>
            </a:endParaRPr>
          </a:p>
          <a:p>
            <a:pPr marL="1580515" marR="989965" indent="-582295">
              <a:lnSpc>
                <a:spcPct val="100000"/>
              </a:lnSpc>
            </a:pPr>
            <a:r>
              <a:rPr sz="1050" b="1" spc="-95" dirty="0">
                <a:latin typeface="Arial"/>
                <a:cs typeface="Arial"/>
              </a:rPr>
              <a:t>Ec</a:t>
            </a:r>
            <a:r>
              <a:rPr lang="en-US" sz="1050" b="1" spc="-95" dirty="0">
                <a:latin typeface="Arial"/>
                <a:cs typeface="Arial"/>
              </a:rPr>
              <a:t>o</a:t>
            </a:r>
            <a:r>
              <a:rPr sz="1050" b="1" spc="-40" dirty="0">
                <a:latin typeface="Arial"/>
                <a:cs typeface="Arial"/>
              </a:rPr>
              <a:t> </a:t>
            </a:r>
            <a:r>
              <a:rPr sz="1050" b="1" spc="-70" dirty="0">
                <a:latin typeface="Arial"/>
                <a:cs typeface="Arial"/>
              </a:rPr>
              <a:t>Drop</a:t>
            </a:r>
            <a:r>
              <a:rPr sz="1050" b="1" spc="-40" dirty="0">
                <a:latin typeface="Arial"/>
                <a:cs typeface="Arial"/>
              </a:rPr>
              <a:t> </a:t>
            </a:r>
            <a:r>
              <a:rPr sz="1050" b="1" spc="-50" dirty="0">
                <a:latin typeface="Arial"/>
                <a:cs typeface="Arial"/>
              </a:rPr>
              <a:t>In</a:t>
            </a:r>
            <a:r>
              <a:rPr sz="1050" b="1" spc="-40" dirty="0">
                <a:latin typeface="Arial"/>
                <a:cs typeface="Arial"/>
              </a:rPr>
              <a:t> </a:t>
            </a:r>
            <a:r>
              <a:rPr sz="1050" b="1" spc="-30" dirty="0">
                <a:latin typeface="Arial"/>
                <a:cs typeface="Arial"/>
              </a:rPr>
              <a:t>Sink</a:t>
            </a:r>
            <a:r>
              <a:rPr sz="1050" b="1" spc="175" dirty="0">
                <a:latin typeface="Arial"/>
                <a:cs typeface="Arial"/>
              </a:rPr>
              <a:t> </a:t>
            </a:r>
            <a:r>
              <a:rPr sz="1050" b="1" spc="-40" dirty="0">
                <a:latin typeface="Arial"/>
                <a:cs typeface="Arial"/>
              </a:rPr>
              <a:t>Double </a:t>
            </a:r>
            <a:endParaRPr lang="en-US" sz="1000" b="1" spc="-35" dirty="0">
              <a:latin typeface="Arial MT"/>
              <a:cs typeface="Arial"/>
            </a:endParaRPr>
          </a:p>
          <a:p>
            <a:pPr marL="1580515" marR="989965" indent="-582295">
              <a:lnSpc>
                <a:spcPct val="100000"/>
              </a:lnSpc>
            </a:pPr>
            <a:endParaRPr sz="1000" dirty="0">
              <a:latin typeface="Arial MT"/>
              <a:cs typeface="Arial MT"/>
            </a:endParaRPr>
          </a:p>
        </p:txBody>
      </p:sp>
      <p:pic>
        <p:nvPicPr>
          <p:cNvPr id="13" name="object 13">
            <a:extLst>
              <a:ext uri="{FF2B5EF4-FFF2-40B4-BE49-F238E27FC236}">
                <a16:creationId xmlns:a16="http://schemas.microsoft.com/office/drawing/2014/main" id="{4B4F6EEE-630F-FFA0-B895-C2F803E9FF72}"/>
              </a:ext>
            </a:extLst>
          </p:cNvPr>
          <p:cNvPicPr/>
          <p:nvPr/>
        </p:nvPicPr>
        <p:blipFill>
          <a:blip r:embed="rId6" cstate="print"/>
          <a:stretch>
            <a:fillRect/>
          </a:stretch>
        </p:blipFill>
        <p:spPr>
          <a:xfrm>
            <a:off x="523966" y="2628915"/>
            <a:ext cx="3439820" cy="1419761"/>
          </a:xfrm>
          <a:prstGeom prst="rect">
            <a:avLst/>
          </a:prstGeom>
        </p:spPr>
      </p:pic>
      <p:sp>
        <p:nvSpPr>
          <p:cNvPr id="14" name="object 14">
            <a:extLst>
              <a:ext uri="{FF2B5EF4-FFF2-40B4-BE49-F238E27FC236}">
                <a16:creationId xmlns:a16="http://schemas.microsoft.com/office/drawing/2014/main" id="{F2AD8D13-2EA0-9171-A687-84CFC20E53ED}"/>
              </a:ext>
            </a:extLst>
          </p:cNvPr>
          <p:cNvSpPr txBox="1"/>
          <p:nvPr/>
        </p:nvSpPr>
        <p:spPr>
          <a:xfrm>
            <a:off x="455285" y="2488088"/>
            <a:ext cx="3573779" cy="2200602"/>
          </a:xfrm>
          <a:prstGeom prst="rect">
            <a:avLst/>
          </a:prstGeom>
          <a:ln w="19048">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95"/>
              </a:spcBef>
            </a:pPr>
            <a:endParaRPr sz="1000" dirty="0">
              <a:latin typeface="Times New Roman"/>
              <a:cs typeface="Times New Roman"/>
            </a:endParaRPr>
          </a:p>
          <a:p>
            <a:pPr marL="1193800" marR="1217295" algn="ctr">
              <a:lnSpc>
                <a:spcPct val="100000"/>
              </a:lnSpc>
              <a:spcBef>
                <a:spcPts val="5"/>
              </a:spcBef>
            </a:pPr>
            <a:r>
              <a:rPr sz="1050" b="1" spc="-70" dirty="0">
                <a:latin typeface="Arial"/>
                <a:cs typeface="Arial"/>
              </a:rPr>
              <a:t>Drop</a:t>
            </a:r>
            <a:r>
              <a:rPr sz="1050" b="1" spc="-25" dirty="0">
                <a:latin typeface="Arial"/>
                <a:cs typeface="Arial"/>
              </a:rPr>
              <a:t> </a:t>
            </a:r>
            <a:r>
              <a:rPr sz="1050" b="1" spc="-50" dirty="0">
                <a:latin typeface="Arial"/>
                <a:cs typeface="Arial"/>
              </a:rPr>
              <a:t>In</a:t>
            </a:r>
            <a:r>
              <a:rPr sz="1050" b="1" spc="-20" dirty="0">
                <a:latin typeface="Arial"/>
                <a:cs typeface="Arial"/>
              </a:rPr>
              <a:t> </a:t>
            </a:r>
            <a:r>
              <a:rPr sz="1050" b="1" spc="-65" dirty="0">
                <a:latin typeface="Arial"/>
                <a:cs typeface="Arial"/>
              </a:rPr>
              <a:t>Sink</a:t>
            </a:r>
            <a:r>
              <a:rPr sz="1050" b="1" spc="-20" dirty="0">
                <a:latin typeface="Arial"/>
                <a:cs typeface="Arial"/>
              </a:rPr>
              <a:t> </a:t>
            </a:r>
            <a:r>
              <a:rPr sz="1050" b="1" spc="-50" dirty="0">
                <a:latin typeface="Arial"/>
                <a:cs typeface="Arial"/>
              </a:rPr>
              <a:t>Double </a:t>
            </a:r>
            <a:endParaRPr lang="en-US" sz="1000" b="1" spc="-35" dirty="0">
              <a:latin typeface="Arial MT"/>
              <a:cs typeface="Arial"/>
            </a:endParaRPr>
          </a:p>
          <a:p>
            <a:pPr marL="1193800" marR="1217295" algn="ctr">
              <a:lnSpc>
                <a:spcPct val="100000"/>
              </a:lnSpc>
              <a:spcBef>
                <a:spcPts val="5"/>
              </a:spcBef>
            </a:pPr>
            <a:endParaRPr sz="1000" dirty="0">
              <a:latin typeface="Arial MT"/>
              <a:cs typeface="Arial MT"/>
            </a:endParaRPr>
          </a:p>
        </p:txBody>
      </p:sp>
      <p:pic>
        <p:nvPicPr>
          <p:cNvPr id="15" name="object 15">
            <a:extLst>
              <a:ext uri="{FF2B5EF4-FFF2-40B4-BE49-F238E27FC236}">
                <a16:creationId xmlns:a16="http://schemas.microsoft.com/office/drawing/2014/main" id="{B04DE727-8E58-D620-F29D-9CCC04BB3304}"/>
              </a:ext>
            </a:extLst>
          </p:cNvPr>
          <p:cNvPicPr/>
          <p:nvPr/>
        </p:nvPicPr>
        <p:blipFill>
          <a:blip r:embed="rId6" cstate="print"/>
          <a:stretch>
            <a:fillRect/>
          </a:stretch>
        </p:blipFill>
        <p:spPr>
          <a:xfrm>
            <a:off x="523966" y="4879156"/>
            <a:ext cx="3439820" cy="1419761"/>
          </a:xfrm>
          <a:prstGeom prst="rect">
            <a:avLst/>
          </a:prstGeom>
        </p:spPr>
      </p:pic>
      <p:sp>
        <p:nvSpPr>
          <p:cNvPr id="16" name="object 16">
            <a:extLst>
              <a:ext uri="{FF2B5EF4-FFF2-40B4-BE49-F238E27FC236}">
                <a16:creationId xmlns:a16="http://schemas.microsoft.com/office/drawing/2014/main" id="{5F5308DD-8142-9083-43CC-F4FB4B0E45D4}"/>
              </a:ext>
            </a:extLst>
          </p:cNvPr>
          <p:cNvSpPr txBox="1"/>
          <p:nvPr/>
        </p:nvSpPr>
        <p:spPr>
          <a:xfrm>
            <a:off x="455285" y="4738338"/>
            <a:ext cx="3573779" cy="2200602"/>
          </a:xfrm>
          <a:prstGeom prst="rect">
            <a:avLst/>
          </a:prstGeom>
          <a:ln w="19048">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95"/>
              </a:spcBef>
            </a:pPr>
            <a:endParaRPr sz="1000" dirty="0">
              <a:latin typeface="Times New Roman"/>
              <a:cs typeface="Times New Roman"/>
            </a:endParaRPr>
          </a:p>
          <a:p>
            <a:pPr marL="1228725" marR="1252220" algn="ctr">
              <a:lnSpc>
                <a:spcPct val="100000"/>
              </a:lnSpc>
              <a:spcBef>
                <a:spcPts val="5"/>
              </a:spcBef>
            </a:pPr>
            <a:r>
              <a:rPr sz="1050" b="1" spc="-60" dirty="0">
                <a:latin typeface="Arial"/>
                <a:cs typeface="Arial"/>
              </a:rPr>
              <a:t>Sit</a:t>
            </a:r>
            <a:r>
              <a:rPr sz="1050" b="1" spc="-30" dirty="0">
                <a:latin typeface="Arial"/>
                <a:cs typeface="Arial"/>
              </a:rPr>
              <a:t> </a:t>
            </a:r>
            <a:r>
              <a:rPr sz="1050" b="1" spc="-65" dirty="0">
                <a:latin typeface="Arial"/>
                <a:cs typeface="Arial"/>
              </a:rPr>
              <a:t>On</a:t>
            </a:r>
            <a:r>
              <a:rPr sz="1050" b="1" spc="-25" dirty="0">
                <a:latin typeface="Arial"/>
                <a:cs typeface="Arial"/>
              </a:rPr>
              <a:t> </a:t>
            </a:r>
            <a:r>
              <a:rPr sz="1050" b="1" spc="-65" dirty="0">
                <a:latin typeface="Arial"/>
                <a:cs typeface="Arial"/>
              </a:rPr>
              <a:t>Sink</a:t>
            </a:r>
            <a:r>
              <a:rPr sz="1050" b="1" spc="-30" dirty="0">
                <a:latin typeface="Arial"/>
                <a:cs typeface="Arial"/>
              </a:rPr>
              <a:t> </a:t>
            </a:r>
            <a:r>
              <a:rPr sz="1050" b="1" spc="-50" dirty="0">
                <a:latin typeface="Arial"/>
                <a:cs typeface="Arial"/>
              </a:rPr>
              <a:t>Double </a:t>
            </a:r>
            <a:endParaRPr lang="en-US" sz="1000" b="1" spc="-35" dirty="0">
              <a:latin typeface="Arial MT"/>
              <a:cs typeface="Arial"/>
            </a:endParaRPr>
          </a:p>
          <a:p>
            <a:pPr marL="1228725" marR="1252220" algn="ctr">
              <a:lnSpc>
                <a:spcPct val="100000"/>
              </a:lnSpc>
              <a:spcBef>
                <a:spcPts val="5"/>
              </a:spcBef>
            </a:pPr>
            <a:endParaRPr sz="1000" dirty="0">
              <a:latin typeface="Arial MT"/>
              <a:cs typeface="Arial MT"/>
            </a:endParaRPr>
          </a:p>
        </p:txBody>
      </p:sp>
      <p:pic>
        <p:nvPicPr>
          <p:cNvPr id="17" name="object 17">
            <a:extLst>
              <a:ext uri="{FF2B5EF4-FFF2-40B4-BE49-F238E27FC236}">
                <a16:creationId xmlns:a16="http://schemas.microsoft.com/office/drawing/2014/main" id="{F1338933-9BFE-7624-D2B8-612C130080AC}"/>
              </a:ext>
            </a:extLst>
          </p:cNvPr>
          <p:cNvPicPr/>
          <p:nvPr/>
        </p:nvPicPr>
        <p:blipFill>
          <a:blip r:embed="rId7" cstate="print"/>
          <a:stretch>
            <a:fillRect/>
          </a:stretch>
        </p:blipFill>
        <p:spPr>
          <a:xfrm>
            <a:off x="4610100" y="7077861"/>
            <a:ext cx="2849047" cy="1543632"/>
          </a:xfrm>
          <a:prstGeom prst="rect">
            <a:avLst/>
          </a:prstGeom>
        </p:spPr>
      </p:pic>
      <p:sp>
        <p:nvSpPr>
          <p:cNvPr id="18" name="object 18">
            <a:extLst>
              <a:ext uri="{FF2B5EF4-FFF2-40B4-BE49-F238E27FC236}">
                <a16:creationId xmlns:a16="http://schemas.microsoft.com/office/drawing/2014/main" id="{E0A8B765-FB1E-8E0D-4222-E0F867B943AC}"/>
              </a:ext>
            </a:extLst>
          </p:cNvPr>
          <p:cNvSpPr txBox="1"/>
          <p:nvPr/>
        </p:nvSpPr>
        <p:spPr>
          <a:xfrm>
            <a:off x="4220505" y="6985354"/>
            <a:ext cx="3590290" cy="2174954"/>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45"/>
              </a:spcBef>
            </a:pPr>
            <a:endParaRPr sz="1000" dirty="0">
              <a:latin typeface="Times New Roman"/>
              <a:cs typeface="Times New Roman"/>
            </a:endParaRPr>
          </a:p>
          <a:p>
            <a:pPr marL="1583690" marR="1043305" indent="-532765">
              <a:lnSpc>
                <a:spcPct val="100000"/>
              </a:lnSpc>
              <a:spcBef>
                <a:spcPts val="5"/>
              </a:spcBef>
            </a:pPr>
            <a:r>
              <a:rPr sz="1050" b="1" spc="-95" dirty="0">
                <a:latin typeface="Arial"/>
                <a:cs typeface="Arial"/>
              </a:rPr>
              <a:t>Eco</a:t>
            </a:r>
            <a:r>
              <a:rPr sz="1050" b="1" spc="-15" dirty="0">
                <a:latin typeface="Arial"/>
                <a:cs typeface="Arial"/>
              </a:rPr>
              <a:t> </a:t>
            </a:r>
            <a:r>
              <a:rPr sz="1050" b="1" spc="-70" dirty="0">
                <a:latin typeface="Arial"/>
                <a:cs typeface="Arial"/>
              </a:rPr>
              <a:t>Drop</a:t>
            </a:r>
            <a:r>
              <a:rPr sz="1050" b="1" spc="-15" dirty="0">
                <a:latin typeface="Arial"/>
                <a:cs typeface="Arial"/>
              </a:rPr>
              <a:t> </a:t>
            </a:r>
            <a:r>
              <a:rPr sz="1050" b="1" spc="-50" dirty="0">
                <a:latin typeface="Arial"/>
                <a:cs typeface="Arial"/>
              </a:rPr>
              <a:t>In</a:t>
            </a:r>
            <a:r>
              <a:rPr sz="1050" b="1" spc="-10" dirty="0">
                <a:latin typeface="Arial"/>
                <a:cs typeface="Arial"/>
              </a:rPr>
              <a:t> </a:t>
            </a:r>
            <a:r>
              <a:rPr sz="1050" b="1" spc="-65" dirty="0">
                <a:latin typeface="Arial"/>
                <a:cs typeface="Arial"/>
              </a:rPr>
              <a:t>Sink</a:t>
            </a:r>
            <a:r>
              <a:rPr sz="1050" b="1" spc="-15" dirty="0">
                <a:latin typeface="Arial"/>
                <a:cs typeface="Arial"/>
              </a:rPr>
              <a:t> </a:t>
            </a:r>
            <a:r>
              <a:rPr sz="1050" b="1" spc="-45" dirty="0">
                <a:latin typeface="Arial"/>
                <a:cs typeface="Arial"/>
              </a:rPr>
              <a:t>Single </a:t>
            </a:r>
            <a:endParaRPr lang="en-US" sz="1000" b="1" spc="-35" dirty="0">
              <a:latin typeface="Arial MT"/>
              <a:cs typeface="Arial"/>
            </a:endParaRPr>
          </a:p>
          <a:p>
            <a:pPr marL="1583690" marR="1043305" indent="-532765">
              <a:lnSpc>
                <a:spcPct val="100000"/>
              </a:lnSpc>
              <a:spcBef>
                <a:spcPts val="5"/>
              </a:spcBef>
            </a:pPr>
            <a:endParaRPr sz="1000" dirty="0">
              <a:latin typeface="Arial MT"/>
              <a:cs typeface="Arial MT"/>
            </a:endParaRPr>
          </a:p>
        </p:txBody>
      </p:sp>
      <p:pic>
        <p:nvPicPr>
          <p:cNvPr id="19" name="object 19">
            <a:extLst>
              <a:ext uri="{FF2B5EF4-FFF2-40B4-BE49-F238E27FC236}">
                <a16:creationId xmlns:a16="http://schemas.microsoft.com/office/drawing/2014/main" id="{D632F54E-7C35-3581-CA61-4F190AB44329}"/>
              </a:ext>
            </a:extLst>
          </p:cNvPr>
          <p:cNvPicPr/>
          <p:nvPr/>
        </p:nvPicPr>
        <p:blipFill>
          <a:blip r:embed="rId8" cstate="print"/>
          <a:stretch>
            <a:fillRect/>
          </a:stretch>
        </p:blipFill>
        <p:spPr>
          <a:xfrm>
            <a:off x="4610100" y="2590800"/>
            <a:ext cx="2896691" cy="1562688"/>
          </a:xfrm>
          <a:prstGeom prst="rect">
            <a:avLst/>
          </a:prstGeom>
        </p:spPr>
      </p:pic>
      <p:sp>
        <p:nvSpPr>
          <p:cNvPr id="20" name="object 20">
            <a:extLst>
              <a:ext uri="{FF2B5EF4-FFF2-40B4-BE49-F238E27FC236}">
                <a16:creationId xmlns:a16="http://schemas.microsoft.com/office/drawing/2014/main" id="{138EF5F6-152A-B1B8-737B-0C4B88AAC8AE}"/>
              </a:ext>
            </a:extLst>
          </p:cNvPr>
          <p:cNvSpPr txBox="1"/>
          <p:nvPr/>
        </p:nvSpPr>
        <p:spPr>
          <a:xfrm>
            <a:off x="4220505" y="2488085"/>
            <a:ext cx="3590290" cy="2200602"/>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95"/>
              </a:spcBef>
            </a:pPr>
            <a:endParaRPr sz="1000" dirty="0">
              <a:latin typeface="Times New Roman"/>
              <a:cs typeface="Times New Roman"/>
            </a:endParaRPr>
          </a:p>
          <a:p>
            <a:pPr marL="1229360" marR="1254125" algn="ctr">
              <a:lnSpc>
                <a:spcPct val="100000"/>
              </a:lnSpc>
              <a:spcBef>
                <a:spcPts val="5"/>
              </a:spcBef>
            </a:pPr>
            <a:r>
              <a:rPr sz="1050" b="1" spc="-70" dirty="0">
                <a:latin typeface="Arial"/>
                <a:cs typeface="Arial"/>
              </a:rPr>
              <a:t>Drop</a:t>
            </a:r>
            <a:r>
              <a:rPr sz="1050" b="1" spc="-25" dirty="0">
                <a:latin typeface="Arial"/>
                <a:cs typeface="Arial"/>
              </a:rPr>
              <a:t> </a:t>
            </a:r>
            <a:r>
              <a:rPr sz="1050" b="1" spc="-50" dirty="0">
                <a:latin typeface="Arial"/>
                <a:cs typeface="Arial"/>
              </a:rPr>
              <a:t>In</a:t>
            </a:r>
            <a:r>
              <a:rPr sz="1050" b="1" spc="-20" dirty="0">
                <a:latin typeface="Arial"/>
                <a:cs typeface="Arial"/>
              </a:rPr>
              <a:t> </a:t>
            </a:r>
            <a:r>
              <a:rPr sz="1050" b="1" spc="-65" dirty="0">
                <a:latin typeface="Arial"/>
                <a:cs typeface="Arial"/>
              </a:rPr>
              <a:t>Sink</a:t>
            </a:r>
            <a:r>
              <a:rPr sz="1050" b="1" spc="-20" dirty="0">
                <a:latin typeface="Arial"/>
                <a:cs typeface="Arial"/>
              </a:rPr>
              <a:t> </a:t>
            </a:r>
            <a:r>
              <a:rPr sz="1050" b="1" spc="-55" dirty="0">
                <a:latin typeface="Arial"/>
                <a:cs typeface="Arial"/>
              </a:rPr>
              <a:t>Single </a:t>
            </a:r>
            <a:endParaRPr lang="en-US" sz="1000" b="1" spc="-35" dirty="0">
              <a:latin typeface="Arial MT"/>
              <a:cs typeface="Arial"/>
            </a:endParaRPr>
          </a:p>
          <a:p>
            <a:pPr marL="1229360" marR="1254125" algn="ctr">
              <a:lnSpc>
                <a:spcPct val="100000"/>
              </a:lnSpc>
              <a:spcBef>
                <a:spcPts val="5"/>
              </a:spcBef>
            </a:pPr>
            <a:endParaRPr sz="1000" dirty="0">
              <a:latin typeface="Arial MT"/>
              <a:cs typeface="Arial MT"/>
            </a:endParaRPr>
          </a:p>
        </p:txBody>
      </p:sp>
      <p:pic>
        <p:nvPicPr>
          <p:cNvPr id="21" name="object 21">
            <a:extLst>
              <a:ext uri="{FF2B5EF4-FFF2-40B4-BE49-F238E27FC236}">
                <a16:creationId xmlns:a16="http://schemas.microsoft.com/office/drawing/2014/main" id="{8A9CC025-8E5F-E183-B8B5-50AB03675642}"/>
              </a:ext>
            </a:extLst>
          </p:cNvPr>
          <p:cNvPicPr/>
          <p:nvPr/>
        </p:nvPicPr>
        <p:blipFill>
          <a:blip r:embed="rId7" cstate="print"/>
          <a:stretch>
            <a:fillRect/>
          </a:stretch>
        </p:blipFill>
        <p:spPr>
          <a:xfrm>
            <a:off x="4610100" y="4849438"/>
            <a:ext cx="2849047" cy="1543632"/>
          </a:xfrm>
          <a:prstGeom prst="rect">
            <a:avLst/>
          </a:prstGeom>
        </p:spPr>
      </p:pic>
      <p:sp>
        <p:nvSpPr>
          <p:cNvPr id="22" name="object 22">
            <a:extLst>
              <a:ext uri="{FF2B5EF4-FFF2-40B4-BE49-F238E27FC236}">
                <a16:creationId xmlns:a16="http://schemas.microsoft.com/office/drawing/2014/main" id="{3665C5B4-74F7-1D85-8023-375FC837BC76}"/>
              </a:ext>
            </a:extLst>
          </p:cNvPr>
          <p:cNvSpPr txBox="1"/>
          <p:nvPr/>
        </p:nvSpPr>
        <p:spPr>
          <a:xfrm>
            <a:off x="4228125" y="4738338"/>
            <a:ext cx="3590290" cy="2200602"/>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95"/>
              </a:spcBef>
            </a:pPr>
            <a:endParaRPr sz="1000" dirty="0">
              <a:latin typeface="Times New Roman"/>
              <a:cs typeface="Times New Roman"/>
            </a:endParaRPr>
          </a:p>
          <a:p>
            <a:pPr marL="1280795" marR="1273175" algn="ctr">
              <a:lnSpc>
                <a:spcPct val="100000"/>
              </a:lnSpc>
              <a:spcBef>
                <a:spcPts val="5"/>
              </a:spcBef>
            </a:pPr>
            <a:r>
              <a:rPr sz="1050" b="1" spc="-60" dirty="0">
                <a:latin typeface="Arial"/>
                <a:cs typeface="Arial"/>
              </a:rPr>
              <a:t>Sit</a:t>
            </a:r>
            <a:r>
              <a:rPr sz="1050" b="1" spc="-30" dirty="0">
                <a:latin typeface="Arial"/>
                <a:cs typeface="Arial"/>
              </a:rPr>
              <a:t> </a:t>
            </a:r>
            <a:r>
              <a:rPr sz="1050" b="1" spc="-65" dirty="0">
                <a:latin typeface="Arial"/>
                <a:cs typeface="Arial"/>
              </a:rPr>
              <a:t>On</a:t>
            </a:r>
            <a:r>
              <a:rPr sz="1050" b="1" spc="-25" dirty="0">
                <a:latin typeface="Arial"/>
                <a:cs typeface="Arial"/>
              </a:rPr>
              <a:t> </a:t>
            </a:r>
            <a:r>
              <a:rPr sz="1050" b="1" spc="-65" dirty="0">
                <a:latin typeface="Arial"/>
                <a:cs typeface="Arial"/>
              </a:rPr>
              <a:t>Sink</a:t>
            </a:r>
            <a:r>
              <a:rPr sz="1050" b="1" spc="-30" dirty="0">
                <a:latin typeface="Arial"/>
                <a:cs typeface="Arial"/>
              </a:rPr>
              <a:t> </a:t>
            </a:r>
            <a:r>
              <a:rPr sz="1050" b="1" spc="-55" dirty="0">
                <a:latin typeface="Arial"/>
                <a:cs typeface="Arial"/>
              </a:rPr>
              <a:t>Single </a:t>
            </a:r>
            <a:endParaRPr lang="en-US" sz="1000" b="1" spc="-35" dirty="0">
              <a:latin typeface="Arial MT"/>
              <a:cs typeface="Arial"/>
            </a:endParaRPr>
          </a:p>
          <a:p>
            <a:pPr marL="1280795" marR="1273175" algn="ctr">
              <a:lnSpc>
                <a:spcPct val="100000"/>
              </a:lnSpc>
              <a:spcBef>
                <a:spcPts val="5"/>
              </a:spcBef>
            </a:pPr>
            <a:endParaRPr sz="1000" dirty="0">
              <a:latin typeface="Arial MT"/>
              <a:cs typeface="Arial MT"/>
            </a:endParaRPr>
          </a:p>
        </p:txBody>
      </p:sp>
      <p:pic>
        <p:nvPicPr>
          <p:cNvPr id="25" name="Picture 24">
            <a:extLst>
              <a:ext uri="{FF2B5EF4-FFF2-40B4-BE49-F238E27FC236}">
                <a16:creationId xmlns:a16="http://schemas.microsoft.com/office/drawing/2014/main" id="{9CA27D6D-CAB0-92BA-4C43-F744F5C81F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300" y="483588"/>
            <a:ext cx="2022474" cy="1840970"/>
          </a:xfrm>
          <a:prstGeom prst="rect">
            <a:avLst/>
          </a:prstGeom>
        </p:spPr>
      </p:pic>
    </p:spTree>
    <p:extLst>
      <p:ext uri="{BB962C8B-B14F-4D97-AF65-F5344CB8AC3E}">
        <p14:creationId xmlns:p14="http://schemas.microsoft.com/office/powerpoint/2010/main" val="2246291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0B32B4E0-A0BC-8A7E-1D05-4D98AB96B5BB}"/>
              </a:ext>
            </a:extLst>
          </p:cNvPr>
          <p:cNvPicPr/>
          <p:nvPr/>
        </p:nvPicPr>
        <p:blipFill>
          <a:blip r:embed="rId2" cstate="print"/>
          <a:stretch>
            <a:fillRect/>
          </a:stretch>
        </p:blipFill>
        <p:spPr>
          <a:xfrm>
            <a:off x="940631" y="2882713"/>
            <a:ext cx="2877635" cy="2372618"/>
          </a:xfrm>
          <a:prstGeom prst="rect">
            <a:avLst/>
          </a:prstGeom>
        </p:spPr>
      </p:pic>
      <p:pic>
        <p:nvPicPr>
          <p:cNvPr id="4" name="object 3">
            <a:extLst>
              <a:ext uri="{FF2B5EF4-FFF2-40B4-BE49-F238E27FC236}">
                <a16:creationId xmlns:a16="http://schemas.microsoft.com/office/drawing/2014/main" id="{40FDD2F8-B40B-78B8-A28A-A38CD51647E6}"/>
              </a:ext>
            </a:extLst>
          </p:cNvPr>
          <p:cNvPicPr/>
          <p:nvPr/>
        </p:nvPicPr>
        <p:blipFill>
          <a:blip r:embed="rId3" cstate="print"/>
          <a:stretch>
            <a:fillRect/>
          </a:stretch>
        </p:blipFill>
        <p:spPr>
          <a:xfrm>
            <a:off x="940631" y="5940756"/>
            <a:ext cx="2820463" cy="2229691"/>
          </a:xfrm>
          <a:prstGeom prst="rect">
            <a:avLst/>
          </a:prstGeom>
        </p:spPr>
      </p:pic>
      <p:pic>
        <p:nvPicPr>
          <p:cNvPr id="5" name="object 4">
            <a:extLst>
              <a:ext uri="{FF2B5EF4-FFF2-40B4-BE49-F238E27FC236}">
                <a16:creationId xmlns:a16="http://schemas.microsoft.com/office/drawing/2014/main" id="{574339A9-CA8A-CD72-02F3-E361ABB1678C}"/>
              </a:ext>
            </a:extLst>
          </p:cNvPr>
          <p:cNvPicPr/>
          <p:nvPr/>
        </p:nvPicPr>
        <p:blipFill>
          <a:blip r:embed="rId4" cstate="print"/>
          <a:stretch>
            <a:fillRect/>
          </a:stretch>
        </p:blipFill>
        <p:spPr>
          <a:xfrm>
            <a:off x="4266499" y="8858972"/>
            <a:ext cx="3334999" cy="2001002"/>
          </a:xfrm>
          <a:prstGeom prst="rect">
            <a:avLst/>
          </a:prstGeom>
        </p:spPr>
      </p:pic>
      <p:pic>
        <p:nvPicPr>
          <p:cNvPr id="6" name="object 5">
            <a:extLst>
              <a:ext uri="{FF2B5EF4-FFF2-40B4-BE49-F238E27FC236}">
                <a16:creationId xmlns:a16="http://schemas.microsoft.com/office/drawing/2014/main" id="{6563360C-B4B8-306B-DF1B-06FF5A18A1FD}"/>
              </a:ext>
            </a:extLst>
          </p:cNvPr>
          <p:cNvPicPr/>
          <p:nvPr/>
        </p:nvPicPr>
        <p:blipFill>
          <a:blip r:embed="rId5" cstate="print"/>
          <a:stretch>
            <a:fillRect/>
          </a:stretch>
        </p:blipFill>
        <p:spPr>
          <a:xfrm>
            <a:off x="4571665" y="2905369"/>
            <a:ext cx="2744233" cy="2372618"/>
          </a:xfrm>
          <a:prstGeom prst="rect">
            <a:avLst/>
          </a:prstGeom>
        </p:spPr>
      </p:pic>
      <p:pic>
        <p:nvPicPr>
          <p:cNvPr id="7" name="object 6">
            <a:extLst>
              <a:ext uri="{FF2B5EF4-FFF2-40B4-BE49-F238E27FC236}">
                <a16:creationId xmlns:a16="http://schemas.microsoft.com/office/drawing/2014/main" id="{0540A8EA-2FF1-C77E-D079-3D813EC0F4D1}"/>
              </a:ext>
            </a:extLst>
          </p:cNvPr>
          <p:cNvPicPr/>
          <p:nvPr/>
        </p:nvPicPr>
        <p:blipFill>
          <a:blip r:embed="rId6" cstate="print"/>
          <a:stretch>
            <a:fillRect/>
          </a:stretch>
        </p:blipFill>
        <p:spPr>
          <a:xfrm>
            <a:off x="4413319" y="5928141"/>
            <a:ext cx="3099917" cy="2219310"/>
          </a:xfrm>
          <a:prstGeom prst="rect">
            <a:avLst/>
          </a:prstGeom>
        </p:spPr>
      </p:pic>
      <p:pic>
        <p:nvPicPr>
          <p:cNvPr id="8" name="object 7">
            <a:extLst>
              <a:ext uri="{FF2B5EF4-FFF2-40B4-BE49-F238E27FC236}">
                <a16:creationId xmlns:a16="http://schemas.microsoft.com/office/drawing/2014/main" id="{614E6C52-2671-2E8B-1F2C-2D015E5CC90B}"/>
              </a:ext>
            </a:extLst>
          </p:cNvPr>
          <p:cNvPicPr/>
          <p:nvPr/>
        </p:nvPicPr>
        <p:blipFill>
          <a:blip r:embed="rId7" cstate="print"/>
          <a:stretch>
            <a:fillRect/>
          </a:stretch>
        </p:blipFill>
        <p:spPr>
          <a:xfrm>
            <a:off x="762134" y="8826724"/>
            <a:ext cx="3173028" cy="2067705"/>
          </a:xfrm>
          <a:prstGeom prst="rect">
            <a:avLst/>
          </a:prstGeom>
        </p:spPr>
      </p:pic>
      <p:sp>
        <p:nvSpPr>
          <p:cNvPr id="9" name="object 9">
            <a:extLst>
              <a:ext uri="{FF2B5EF4-FFF2-40B4-BE49-F238E27FC236}">
                <a16:creationId xmlns:a16="http://schemas.microsoft.com/office/drawing/2014/main" id="{B035362A-D972-439D-25D0-1D9D7C662200}"/>
              </a:ext>
            </a:extLst>
          </p:cNvPr>
          <p:cNvSpPr txBox="1"/>
          <p:nvPr/>
        </p:nvSpPr>
        <p:spPr>
          <a:xfrm>
            <a:off x="649077" y="2905369"/>
            <a:ext cx="3399154" cy="2880276"/>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785"/>
              </a:spcBef>
            </a:pPr>
            <a:endParaRPr sz="1000" dirty="0">
              <a:latin typeface="Times New Roman"/>
              <a:cs typeface="Times New Roman"/>
            </a:endParaRPr>
          </a:p>
          <a:p>
            <a:pPr marL="1118870" marR="1144270" algn="ctr">
              <a:lnSpc>
                <a:spcPct val="100000"/>
              </a:lnSpc>
              <a:spcBef>
                <a:spcPts val="5"/>
              </a:spcBef>
            </a:pPr>
            <a:r>
              <a:rPr sz="1050" b="1" spc="-55" dirty="0">
                <a:latin typeface="Trebuchet MS"/>
                <a:cs typeface="Trebuchet MS"/>
              </a:rPr>
              <a:t>Kitchen</a:t>
            </a:r>
            <a:r>
              <a:rPr sz="1050" b="1" spc="-45" dirty="0">
                <a:latin typeface="Trebuchet MS"/>
                <a:cs typeface="Trebuchet MS"/>
              </a:rPr>
              <a:t> </a:t>
            </a:r>
            <a:r>
              <a:rPr sz="1050" b="1" spc="-30" dirty="0">
                <a:latin typeface="Trebuchet MS"/>
                <a:cs typeface="Trebuchet MS"/>
              </a:rPr>
              <a:t>Sink</a:t>
            </a:r>
            <a:r>
              <a:rPr sz="1050" b="1" spc="-40" dirty="0">
                <a:latin typeface="Trebuchet MS"/>
                <a:cs typeface="Trebuchet MS"/>
              </a:rPr>
              <a:t> </a:t>
            </a:r>
            <a:r>
              <a:rPr sz="1050" b="1" spc="-30" dirty="0">
                <a:latin typeface="Trebuchet MS"/>
                <a:cs typeface="Trebuchet MS"/>
              </a:rPr>
              <a:t>Round </a:t>
            </a:r>
            <a:r>
              <a:rPr sz="1000" spc="-10" dirty="0">
                <a:latin typeface="Arial MT"/>
                <a:cs typeface="Arial MT"/>
              </a:rPr>
              <a:t>490x490x170mm</a:t>
            </a:r>
            <a:endParaRPr sz="1000" dirty="0">
              <a:latin typeface="Arial MT"/>
              <a:cs typeface="Arial MT"/>
            </a:endParaRPr>
          </a:p>
          <a:p>
            <a:pPr algn="ctr">
              <a:lnSpc>
                <a:spcPts val="1190"/>
              </a:lnSpc>
            </a:pPr>
            <a:endParaRPr sz="1000" dirty="0">
              <a:latin typeface="Arial MT"/>
              <a:cs typeface="Arial MT"/>
            </a:endParaRPr>
          </a:p>
        </p:txBody>
      </p:sp>
      <p:sp>
        <p:nvSpPr>
          <p:cNvPr id="10" name="object 10">
            <a:extLst>
              <a:ext uri="{FF2B5EF4-FFF2-40B4-BE49-F238E27FC236}">
                <a16:creationId xmlns:a16="http://schemas.microsoft.com/office/drawing/2014/main" id="{FC1B7C35-D4D5-23B6-38D6-2FCCDA74980E}"/>
              </a:ext>
            </a:extLst>
          </p:cNvPr>
          <p:cNvSpPr txBox="1"/>
          <p:nvPr/>
        </p:nvSpPr>
        <p:spPr>
          <a:xfrm>
            <a:off x="4229100" y="2905375"/>
            <a:ext cx="3411854" cy="2880276"/>
          </a:xfrm>
          <a:prstGeom prst="rect">
            <a:avLst/>
          </a:prstGeom>
          <a:ln w="19043">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785"/>
              </a:spcBef>
            </a:pPr>
            <a:endParaRPr sz="1000" dirty="0">
              <a:latin typeface="Times New Roman"/>
              <a:cs typeface="Times New Roman"/>
            </a:endParaRPr>
          </a:p>
          <a:p>
            <a:pPr marL="1135380" marR="1139825" algn="ctr">
              <a:lnSpc>
                <a:spcPct val="100000"/>
              </a:lnSpc>
              <a:spcBef>
                <a:spcPts val="5"/>
              </a:spcBef>
            </a:pPr>
            <a:r>
              <a:rPr sz="1050" b="1" spc="-55" dirty="0">
                <a:latin typeface="Trebuchet MS"/>
                <a:cs typeface="Trebuchet MS"/>
              </a:rPr>
              <a:t>Kitchen</a:t>
            </a:r>
            <a:r>
              <a:rPr sz="1050" b="1" spc="-45" dirty="0">
                <a:latin typeface="Trebuchet MS"/>
                <a:cs typeface="Trebuchet MS"/>
              </a:rPr>
              <a:t> </a:t>
            </a:r>
            <a:r>
              <a:rPr sz="1050" b="1" spc="-30" dirty="0">
                <a:latin typeface="Trebuchet MS"/>
                <a:cs typeface="Trebuchet MS"/>
              </a:rPr>
              <a:t>Sink</a:t>
            </a:r>
            <a:r>
              <a:rPr sz="1050" b="1" spc="-40" dirty="0">
                <a:latin typeface="Trebuchet MS"/>
                <a:cs typeface="Trebuchet MS"/>
              </a:rPr>
              <a:t> </a:t>
            </a:r>
            <a:r>
              <a:rPr sz="1050" b="1" spc="-25" dirty="0">
                <a:latin typeface="Trebuchet MS"/>
                <a:cs typeface="Trebuchet MS"/>
              </a:rPr>
              <a:t>Round </a:t>
            </a:r>
            <a:r>
              <a:rPr sz="1000" spc="-10" dirty="0">
                <a:latin typeface="Arial MT"/>
                <a:cs typeface="Arial MT"/>
              </a:rPr>
              <a:t>410x410x170mm</a:t>
            </a:r>
            <a:endParaRPr sz="1000" dirty="0">
              <a:latin typeface="Arial MT"/>
              <a:cs typeface="Arial MT"/>
            </a:endParaRPr>
          </a:p>
          <a:p>
            <a:pPr marR="4445" algn="ctr">
              <a:lnSpc>
                <a:spcPts val="1190"/>
              </a:lnSpc>
            </a:pPr>
            <a:endParaRPr sz="1000" dirty="0">
              <a:latin typeface="Arial MT"/>
              <a:cs typeface="Arial MT"/>
            </a:endParaRPr>
          </a:p>
        </p:txBody>
      </p:sp>
      <p:sp>
        <p:nvSpPr>
          <p:cNvPr id="11" name="object 11">
            <a:extLst>
              <a:ext uri="{FF2B5EF4-FFF2-40B4-BE49-F238E27FC236}">
                <a16:creationId xmlns:a16="http://schemas.microsoft.com/office/drawing/2014/main" id="{884ADE59-9DFE-20AD-0586-54FA5B235211}"/>
              </a:ext>
            </a:extLst>
          </p:cNvPr>
          <p:cNvSpPr txBox="1"/>
          <p:nvPr/>
        </p:nvSpPr>
        <p:spPr>
          <a:xfrm>
            <a:off x="649077" y="5823591"/>
            <a:ext cx="3399154" cy="2893100"/>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00"/>
              </a:spcBef>
            </a:pPr>
            <a:endParaRPr sz="1000" dirty="0">
              <a:latin typeface="Times New Roman"/>
              <a:cs typeface="Times New Roman"/>
            </a:endParaRPr>
          </a:p>
          <a:p>
            <a:pPr marL="1118870" marR="1111250" algn="ctr">
              <a:lnSpc>
                <a:spcPct val="100000"/>
              </a:lnSpc>
            </a:pPr>
            <a:r>
              <a:rPr sz="1050" b="1" spc="-55" dirty="0">
                <a:latin typeface="Trebuchet MS"/>
                <a:cs typeface="Trebuchet MS"/>
              </a:rPr>
              <a:t>Kitchen</a:t>
            </a:r>
            <a:r>
              <a:rPr sz="1050" b="1" spc="-45" dirty="0">
                <a:latin typeface="Trebuchet MS"/>
                <a:cs typeface="Trebuchet MS"/>
              </a:rPr>
              <a:t> </a:t>
            </a:r>
            <a:r>
              <a:rPr sz="1050" b="1" spc="-30" dirty="0">
                <a:latin typeface="Trebuchet MS"/>
                <a:cs typeface="Trebuchet MS"/>
              </a:rPr>
              <a:t>Sink</a:t>
            </a:r>
            <a:r>
              <a:rPr sz="1050" b="1" spc="-40" dirty="0">
                <a:latin typeface="Trebuchet MS"/>
                <a:cs typeface="Trebuchet MS"/>
              </a:rPr>
              <a:t> </a:t>
            </a:r>
            <a:r>
              <a:rPr sz="1050" b="1" spc="-30" dirty="0">
                <a:latin typeface="Trebuchet MS"/>
                <a:cs typeface="Trebuchet MS"/>
              </a:rPr>
              <a:t>Square </a:t>
            </a:r>
            <a:r>
              <a:rPr sz="1000" spc="-10" dirty="0">
                <a:latin typeface="Arial MT"/>
                <a:cs typeface="Arial MT"/>
              </a:rPr>
              <a:t>500x400x170mm</a:t>
            </a:r>
            <a:endParaRPr sz="1000" dirty="0">
              <a:latin typeface="Arial MT"/>
              <a:cs typeface="Arial MT"/>
            </a:endParaRPr>
          </a:p>
          <a:p>
            <a:pPr algn="ctr">
              <a:lnSpc>
                <a:spcPts val="1190"/>
              </a:lnSpc>
            </a:pPr>
            <a:endParaRPr sz="1000" dirty="0">
              <a:latin typeface="Arial MT"/>
              <a:cs typeface="Arial MT"/>
            </a:endParaRPr>
          </a:p>
        </p:txBody>
      </p:sp>
      <p:sp>
        <p:nvSpPr>
          <p:cNvPr id="12" name="object 12">
            <a:extLst>
              <a:ext uri="{FF2B5EF4-FFF2-40B4-BE49-F238E27FC236}">
                <a16:creationId xmlns:a16="http://schemas.microsoft.com/office/drawing/2014/main" id="{79CCCE8D-A742-B0A5-EC61-629DE710CCF9}"/>
              </a:ext>
            </a:extLst>
          </p:cNvPr>
          <p:cNvSpPr txBox="1"/>
          <p:nvPr/>
        </p:nvSpPr>
        <p:spPr>
          <a:xfrm>
            <a:off x="4236324" y="5823591"/>
            <a:ext cx="3411854" cy="2893100"/>
          </a:xfrm>
          <a:prstGeom prst="rect">
            <a:avLst/>
          </a:prstGeom>
          <a:ln w="19043">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00"/>
              </a:spcBef>
            </a:pPr>
            <a:endParaRPr sz="1000" dirty="0">
              <a:latin typeface="Times New Roman"/>
              <a:cs typeface="Times New Roman"/>
            </a:endParaRPr>
          </a:p>
          <a:p>
            <a:pPr marL="1126490" marR="1116330" algn="ctr">
              <a:lnSpc>
                <a:spcPct val="100000"/>
              </a:lnSpc>
            </a:pPr>
            <a:r>
              <a:rPr sz="1050" b="1" spc="-55" dirty="0">
                <a:latin typeface="Trebuchet MS"/>
                <a:cs typeface="Trebuchet MS"/>
              </a:rPr>
              <a:t>Kitchen</a:t>
            </a:r>
            <a:r>
              <a:rPr sz="1050" b="1" spc="-45" dirty="0">
                <a:latin typeface="Trebuchet MS"/>
                <a:cs typeface="Trebuchet MS"/>
              </a:rPr>
              <a:t> </a:t>
            </a:r>
            <a:r>
              <a:rPr sz="1050" b="1" spc="-30" dirty="0">
                <a:latin typeface="Trebuchet MS"/>
                <a:cs typeface="Trebuchet MS"/>
              </a:rPr>
              <a:t>Sink</a:t>
            </a:r>
            <a:r>
              <a:rPr sz="1050" b="1" spc="-40" dirty="0">
                <a:latin typeface="Trebuchet MS"/>
                <a:cs typeface="Trebuchet MS"/>
              </a:rPr>
              <a:t> </a:t>
            </a:r>
            <a:r>
              <a:rPr sz="1050" b="1" spc="-30" dirty="0">
                <a:latin typeface="Trebuchet MS"/>
                <a:cs typeface="Trebuchet MS"/>
              </a:rPr>
              <a:t>Square </a:t>
            </a:r>
            <a:r>
              <a:rPr lang="en-US" sz="1000" b="1" spc="-10" dirty="0">
                <a:latin typeface="Arial MT"/>
                <a:cs typeface="Trebuchet MS"/>
              </a:rPr>
              <a:t>4</a:t>
            </a:r>
            <a:r>
              <a:rPr sz="1000" spc="-10" dirty="0">
                <a:latin typeface="Arial MT"/>
                <a:cs typeface="Arial MT"/>
              </a:rPr>
              <a:t>30x370x170mm</a:t>
            </a:r>
            <a:endParaRPr sz="1000" dirty="0">
              <a:latin typeface="Arial MT"/>
              <a:cs typeface="Arial MT"/>
            </a:endParaRPr>
          </a:p>
          <a:p>
            <a:pPr marL="2540" algn="ctr">
              <a:lnSpc>
                <a:spcPts val="1190"/>
              </a:lnSpc>
            </a:pPr>
            <a:endParaRPr sz="1000" dirty="0">
              <a:latin typeface="Arial MT"/>
              <a:cs typeface="Arial MT"/>
            </a:endParaRPr>
          </a:p>
        </p:txBody>
      </p:sp>
      <p:sp>
        <p:nvSpPr>
          <p:cNvPr id="13" name="object 13">
            <a:extLst>
              <a:ext uri="{FF2B5EF4-FFF2-40B4-BE49-F238E27FC236}">
                <a16:creationId xmlns:a16="http://schemas.microsoft.com/office/drawing/2014/main" id="{FEDC5348-1A4A-B8FD-0B27-E040AAAADEB1}"/>
              </a:ext>
            </a:extLst>
          </p:cNvPr>
          <p:cNvSpPr txBox="1"/>
          <p:nvPr/>
        </p:nvSpPr>
        <p:spPr>
          <a:xfrm>
            <a:off x="649077" y="8737631"/>
            <a:ext cx="3399154" cy="2867452"/>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70"/>
              </a:spcBef>
            </a:pPr>
            <a:endParaRPr sz="1000" dirty="0">
              <a:latin typeface="Times New Roman"/>
              <a:cs typeface="Times New Roman"/>
            </a:endParaRPr>
          </a:p>
          <a:p>
            <a:pPr marL="1191895" marR="1184275" algn="ctr">
              <a:lnSpc>
                <a:spcPct val="100000"/>
              </a:lnSpc>
            </a:pPr>
            <a:r>
              <a:rPr sz="1050" b="1" spc="-55" dirty="0">
                <a:latin typeface="Trebuchet MS"/>
                <a:cs typeface="Trebuchet MS"/>
              </a:rPr>
              <a:t>Kitchen</a:t>
            </a:r>
            <a:r>
              <a:rPr sz="1050" b="1" spc="-45" dirty="0">
                <a:latin typeface="Trebuchet MS"/>
                <a:cs typeface="Trebuchet MS"/>
              </a:rPr>
              <a:t> </a:t>
            </a:r>
            <a:r>
              <a:rPr sz="1050" b="1" spc="-30" dirty="0">
                <a:latin typeface="Trebuchet MS"/>
                <a:cs typeface="Trebuchet MS"/>
              </a:rPr>
              <a:t>Sink</a:t>
            </a:r>
            <a:r>
              <a:rPr sz="1050" b="1" spc="-40" dirty="0">
                <a:latin typeface="Trebuchet MS"/>
                <a:cs typeface="Trebuchet MS"/>
              </a:rPr>
              <a:t> </a:t>
            </a:r>
            <a:r>
              <a:rPr sz="1050" b="1" spc="-20" dirty="0">
                <a:latin typeface="Trebuchet MS"/>
                <a:cs typeface="Trebuchet MS"/>
              </a:rPr>
              <a:t>Oval </a:t>
            </a:r>
            <a:r>
              <a:rPr sz="1000" spc="-10" dirty="0">
                <a:latin typeface="Arial MT"/>
                <a:cs typeface="Arial MT"/>
              </a:rPr>
              <a:t>570x450x170mm </a:t>
            </a:r>
            <a:endParaRPr lang="en-US" sz="1000" spc="-35" dirty="0">
              <a:latin typeface="Arial MT"/>
              <a:cs typeface="Arial MT"/>
            </a:endParaRPr>
          </a:p>
          <a:p>
            <a:pPr marL="1191895" marR="1184275" algn="ctr">
              <a:lnSpc>
                <a:spcPct val="100000"/>
              </a:lnSpc>
            </a:pPr>
            <a:endParaRPr sz="1000" dirty="0">
              <a:latin typeface="Arial MT"/>
              <a:cs typeface="Arial MT"/>
            </a:endParaRPr>
          </a:p>
        </p:txBody>
      </p:sp>
      <p:sp>
        <p:nvSpPr>
          <p:cNvPr id="14" name="object 14">
            <a:extLst>
              <a:ext uri="{FF2B5EF4-FFF2-40B4-BE49-F238E27FC236}">
                <a16:creationId xmlns:a16="http://schemas.microsoft.com/office/drawing/2014/main" id="{10803832-ECEE-13C9-B2E3-495B38DE0BB8}"/>
              </a:ext>
            </a:extLst>
          </p:cNvPr>
          <p:cNvSpPr txBox="1"/>
          <p:nvPr/>
        </p:nvSpPr>
        <p:spPr>
          <a:xfrm>
            <a:off x="4229100" y="8737631"/>
            <a:ext cx="3411854" cy="2828980"/>
          </a:xfrm>
          <a:prstGeom prst="rect">
            <a:avLst/>
          </a:prstGeom>
          <a:ln w="19043">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15"/>
              </a:spcBef>
            </a:pPr>
            <a:endParaRPr sz="1000" dirty="0">
              <a:latin typeface="Times New Roman"/>
              <a:cs typeface="Times New Roman"/>
            </a:endParaRPr>
          </a:p>
          <a:p>
            <a:pPr marL="1196975" marR="1190625" algn="ctr">
              <a:lnSpc>
                <a:spcPct val="100000"/>
              </a:lnSpc>
            </a:pPr>
            <a:r>
              <a:rPr sz="1050" b="1" spc="-55" dirty="0">
                <a:latin typeface="Trebuchet MS"/>
                <a:cs typeface="Trebuchet MS"/>
              </a:rPr>
              <a:t>Kitchen</a:t>
            </a:r>
            <a:r>
              <a:rPr sz="1050" b="1" spc="-45" dirty="0">
                <a:latin typeface="Trebuchet MS"/>
                <a:cs typeface="Trebuchet MS"/>
              </a:rPr>
              <a:t> </a:t>
            </a:r>
            <a:r>
              <a:rPr sz="1050" b="1" spc="-30" dirty="0">
                <a:latin typeface="Trebuchet MS"/>
                <a:cs typeface="Trebuchet MS"/>
              </a:rPr>
              <a:t>Sink</a:t>
            </a:r>
            <a:r>
              <a:rPr sz="1050" b="1" spc="-40" dirty="0">
                <a:latin typeface="Trebuchet MS"/>
                <a:cs typeface="Trebuchet MS"/>
              </a:rPr>
              <a:t> </a:t>
            </a:r>
            <a:r>
              <a:rPr sz="1050" b="1" spc="-20" dirty="0">
                <a:latin typeface="Trebuchet MS"/>
                <a:cs typeface="Trebuchet MS"/>
              </a:rPr>
              <a:t>Oval </a:t>
            </a:r>
            <a:r>
              <a:rPr sz="1000" spc="-10" dirty="0">
                <a:latin typeface="Arial MT"/>
                <a:cs typeface="Arial MT"/>
              </a:rPr>
              <a:t>770x500x170mm </a:t>
            </a:r>
            <a:endParaRPr lang="en-US" sz="1000" spc="-35" dirty="0">
              <a:latin typeface="Arial MT"/>
              <a:cs typeface="Arial MT"/>
            </a:endParaRPr>
          </a:p>
          <a:p>
            <a:pPr marL="1196975" marR="1190625" algn="ctr">
              <a:lnSpc>
                <a:spcPct val="100000"/>
              </a:lnSpc>
            </a:pPr>
            <a:endParaRPr sz="1000" dirty="0">
              <a:latin typeface="Arial MT"/>
              <a:cs typeface="Arial MT"/>
            </a:endParaRPr>
          </a:p>
        </p:txBody>
      </p:sp>
      <p:pic>
        <p:nvPicPr>
          <p:cNvPr id="2" name="Picture 1">
            <a:extLst>
              <a:ext uri="{FF2B5EF4-FFF2-40B4-BE49-F238E27FC236}">
                <a16:creationId xmlns:a16="http://schemas.microsoft.com/office/drawing/2014/main" id="{E180F1DB-31A7-CC8B-5A93-1364A262B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300" y="714066"/>
            <a:ext cx="2022474" cy="1840970"/>
          </a:xfrm>
          <a:prstGeom prst="rect">
            <a:avLst/>
          </a:prstGeom>
        </p:spPr>
      </p:pic>
    </p:spTree>
    <p:extLst>
      <p:ext uri="{BB962C8B-B14F-4D97-AF65-F5344CB8AC3E}">
        <p14:creationId xmlns:p14="http://schemas.microsoft.com/office/powerpoint/2010/main" val="2142580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71877D33-BC1A-5880-4C35-0F6C133D7238}"/>
              </a:ext>
            </a:extLst>
          </p:cNvPr>
          <p:cNvPicPr/>
          <p:nvPr/>
        </p:nvPicPr>
        <p:blipFill>
          <a:blip r:embed="rId2" cstate="print"/>
          <a:stretch>
            <a:fillRect/>
          </a:stretch>
        </p:blipFill>
        <p:spPr>
          <a:xfrm>
            <a:off x="1792830" y="5888578"/>
            <a:ext cx="1197717" cy="2201104"/>
          </a:xfrm>
          <a:prstGeom prst="rect">
            <a:avLst/>
          </a:prstGeom>
        </p:spPr>
      </p:pic>
      <p:pic>
        <p:nvPicPr>
          <p:cNvPr id="3" name="object 3">
            <a:extLst>
              <a:ext uri="{FF2B5EF4-FFF2-40B4-BE49-F238E27FC236}">
                <a16:creationId xmlns:a16="http://schemas.microsoft.com/office/drawing/2014/main" id="{713D90C4-D263-2E5D-E5DB-78C4E072F0D6}"/>
              </a:ext>
            </a:extLst>
          </p:cNvPr>
          <p:cNvPicPr/>
          <p:nvPr/>
        </p:nvPicPr>
        <p:blipFill>
          <a:blip r:embed="rId3" cstate="print"/>
          <a:stretch>
            <a:fillRect/>
          </a:stretch>
        </p:blipFill>
        <p:spPr>
          <a:xfrm>
            <a:off x="1376918" y="8675303"/>
            <a:ext cx="2086761" cy="2248540"/>
          </a:xfrm>
          <a:prstGeom prst="rect">
            <a:avLst/>
          </a:prstGeom>
        </p:spPr>
      </p:pic>
      <p:pic>
        <p:nvPicPr>
          <p:cNvPr id="4" name="object 4">
            <a:extLst>
              <a:ext uri="{FF2B5EF4-FFF2-40B4-BE49-F238E27FC236}">
                <a16:creationId xmlns:a16="http://schemas.microsoft.com/office/drawing/2014/main" id="{CB2B0FD3-5B34-BA97-51A2-C1E47617BA21}"/>
              </a:ext>
            </a:extLst>
          </p:cNvPr>
          <p:cNvPicPr/>
          <p:nvPr/>
        </p:nvPicPr>
        <p:blipFill>
          <a:blip r:embed="rId4" cstate="print"/>
          <a:stretch>
            <a:fillRect/>
          </a:stretch>
        </p:blipFill>
        <p:spPr>
          <a:xfrm>
            <a:off x="5262316" y="5869711"/>
            <a:ext cx="1791376" cy="2229673"/>
          </a:xfrm>
          <a:prstGeom prst="rect">
            <a:avLst/>
          </a:prstGeom>
        </p:spPr>
      </p:pic>
      <p:pic>
        <p:nvPicPr>
          <p:cNvPr id="5" name="object 5">
            <a:extLst>
              <a:ext uri="{FF2B5EF4-FFF2-40B4-BE49-F238E27FC236}">
                <a16:creationId xmlns:a16="http://schemas.microsoft.com/office/drawing/2014/main" id="{458AA2E2-F309-DED3-44FA-33610DC58914}"/>
              </a:ext>
            </a:extLst>
          </p:cNvPr>
          <p:cNvPicPr/>
          <p:nvPr/>
        </p:nvPicPr>
        <p:blipFill>
          <a:blip r:embed="rId5" cstate="print"/>
          <a:stretch>
            <a:fillRect/>
          </a:stretch>
        </p:blipFill>
        <p:spPr>
          <a:xfrm>
            <a:off x="5108636" y="8680515"/>
            <a:ext cx="1943831" cy="2201104"/>
          </a:xfrm>
          <a:prstGeom prst="rect">
            <a:avLst/>
          </a:prstGeom>
        </p:spPr>
      </p:pic>
      <p:pic>
        <p:nvPicPr>
          <p:cNvPr id="6" name="object 6">
            <a:extLst>
              <a:ext uri="{FF2B5EF4-FFF2-40B4-BE49-F238E27FC236}">
                <a16:creationId xmlns:a16="http://schemas.microsoft.com/office/drawing/2014/main" id="{67B40E35-8E8C-25C6-2641-C614E3DA358B}"/>
              </a:ext>
            </a:extLst>
          </p:cNvPr>
          <p:cNvPicPr/>
          <p:nvPr/>
        </p:nvPicPr>
        <p:blipFill>
          <a:blip r:embed="rId6" cstate="print"/>
          <a:stretch>
            <a:fillRect/>
          </a:stretch>
        </p:blipFill>
        <p:spPr>
          <a:xfrm>
            <a:off x="4922647" y="3052591"/>
            <a:ext cx="2372618" cy="2239219"/>
          </a:xfrm>
          <a:prstGeom prst="rect">
            <a:avLst/>
          </a:prstGeom>
        </p:spPr>
      </p:pic>
      <p:sp>
        <p:nvSpPr>
          <p:cNvPr id="7" name="object 7">
            <a:extLst>
              <a:ext uri="{FF2B5EF4-FFF2-40B4-BE49-F238E27FC236}">
                <a16:creationId xmlns:a16="http://schemas.microsoft.com/office/drawing/2014/main" id="{E65CA0C7-F760-85C7-2E0C-4C2AFA24CB8D}"/>
              </a:ext>
            </a:extLst>
          </p:cNvPr>
          <p:cNvSpPr txBox="1"/>
          <p:nvPr/>
        </p:nvSpPr>
        <p:spPr>
          <a:xfrm>
            <a:off x="645844" y="5869711"/>
            <a:ext cx="3504565" cy="2649443"/>
          </a:xfrm>
          <a:prstGeom prst="rect">
            <a:avLst/>
          </a:prstGeom>
          <a:ln w="1902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60"/>
              </a:spcBef>
            </a:pPr>
            <a:endParaRPr sz="1000" dirty="0">
              <a:latin typeface="Times New Roman"/>
              <a:cs typeface="Times New Roman"/>
            </a:endParaRPr>
          </a:p>
          <a:p>
            <a:pPr marL="1003300" marR="1031240" indent="-33020" algn="ctr">
              <a:lnSpc>
                <a:spcPct val="100000"/>
              </a:lnSpc>
            </a:pPr>
            <a:r>
              <a:rPr sz="1050" b="1" spc="-65" dirty="0">
                <a:solidFill>
                  <a:srgbClr val="292A32"/>
                </a:solidFill>
                <a:latin typeface="Arial"/>
                <a:cs typeface="Arial"/>
              </a:rPr>
              <a:t>Kitchen</a:t>
            </a:r>
            <a:r>
              <a:rPr sz="1050" b="1" spc="-20" dirty="0">
                <a:solidFill>
                  <a:srgbClr val="292A32"/>
                </a:solidFill>
                <a:latin typeface="Arial"/>
                <a:cs typeface="Arial"/>
              </a:rPr>
              <a:t> </a:t>
            </a:r>
            <a:r>
              <a:rPr sz="1050" b="1" spc="-50" dirty="0">
                <a:solidFill>
                  <a:srgbClr val="292A32"/>
                </a:solidFill>
                <a:latin typeface="Arial"/>
                <a:cs typeface="Arial"/>
              </a:rPr>
              <a:t>Mixer</a:t>
            </a:r>
            <a:r>
              <a:rPr sz="1050" b="1" spc="-20" dirty="0">
                <a:solidFill>
                  <a:srgbClr val="292A32"/>
                </a:solidFill>
                <a:latin typeface="Arial"/>
                <a:cs typeface="Arial"/>
              </a:rPr>
              <a:t> </a:t>
            </a:r>
            <a:r>
              <a:rPr sz="1050" b="1" spc="-65" dirty="0">
                <a:solidFill>
                  <a:srgbClr val="292A32"/>
                </a:solidFill>
                <a:latin typeface="Arial"/>
                <a:cs typeface="Arial"/>
              </a:rPr>
              <a:t>Pull</a:t>
            </a:r>
            <a:r>
              <a:rPr sz="1050" b="1" spc="-20" dirty="0">
                <a:solidFill>
                  <a:srgbClr val="292A32"/>
                </a:solidFill>
                <a:latin typeface="Arial"/>
                <a:cs typeface="Arial"/>
              </a:rPr>
              <a:t> Down </a:t>
            </a:r>
            <a:r>
              <a:rPr sz="1000" spc="-10" dirty="0">
                <a:solidFill>
                  <a:srgbClr val="292A32"/>
                </a:solidFill>
                <a:latin typeface="Arial MT"/>
                <a:cs typeface="Arial MT"/>
              </a:rPr>
              <a:t>Chrome</a:t>
            </a:r>
            <a:r>
              <a:rPr sz="1000" spc="-55" dirty="0">
                <a:solidFill>
                  <a:srgbClr val="292A32"/>
                </a:solidFill>
                <a:latin typeface="Arial MT"/>
                <a:cs typeface="Arial MT"/>
              </a:rPr>
              <a:t> </a:t>
            </a:r>
            <a:r>
              <a:rPr sz="1000" dirty="0">
                <a:solidFill>
                  <a:srgbClr val="292A32"/>
                </a:solidFill>
                <a:latin typeface="Arial MT"/>
                <a:cs typeface="Arial MT"/>
              </a:rPr>
              <a:t>&amp;</a:t>
            </a:r>
            <a:r>
              <a:rPr sz="1000" spc="-50" dirty="0">
                <a:solidFill>
                  <a:srgbClr val="292A32"/>
                </a:solidFill>
                <a:latin typeface="Arial MT"/>
                <a:cs typeface="Arial MT"/>
              </a:rPr>
              <a:t> </a:t>
            </a:r>
            <a:r>
              <a:rPr sz="1000" dirty="0">
                <a:solidFill>
                  <a:srgbClr val="292A32"/>
                </a:solidFill>
                <a:latin typeface="Arial MT"/>
                <a:cs typeface="Arial MT"/>
              </a:rPr>
              <a:t>Matt</a:t>
            </a:r>
            <a:r>
              <a:rPr sz="1000" spc="-50" dirty="0">
                <a:solidFill>
                  <a:srgbClr val="292A32"/>
                </a:solidFill>
                <a:latin typeface="Arial MT"/>
                <a:cs typeface="Arial MT"/>
              </a:rPr>
              <a:t> </a:t>
            </a:r>
            <a:r>
              <a:rPr sz="1000" spc="-10" dirty="0">
                <a:solidFill>
                  <a:srgbClr val="292A32"/>
                </a:solidFill>
                <a:latin typeface="Arial MT"/>
                <a:cs typeface="Arial MT"/>
              </a:rPr>
              <a:t>Black</a:t>
            </a:r>
            <a:r>
              <a:rPr sz="1000" spc="-50" dirty="0">
                <a:solidFill>
                  <a:srgbClr val="292A32"/>
                </a:solidFill>
                <a:latin typeface="Arial MT"/>
                <a:cs typeface="Arial MT"/>
              </a:rPr>
              <a:t> </a:t>
            </a:r>
            <a:r>
              <a:rPr sz="1000" dirty="0">
                <a:solidFill>
                  <a:srgbClr val="292A32"/>
                </a:solidFill>
                <a:latin typeface="Arial MT"/>
                <a:cs typeface="Arial MT"/>
              </a:rPr>
              <a:t>-</a:t>
            </a:r>
            <a:r>
              <a:rPr sz="1000" spc="-50" dirty="0">
                <a:solidFill>
                  <a:srgbClr val="292A32"/>
                </a:solidFill>
                <a:latin typeface="Arial MT"/>
                <a:cs typeface="Arial MT"/>
              </a:rPr>
              <a:t> </a:t>
            </a:r>
            <a:r>
              <a:rPr sz="1000" spc="-45" dirty="0">
                <a:solidFill>
                  <a:srgbClr val="292A32"/>
                </a:solidFill>
                <a:latin typeface="Arial MT"/>
                <a:cs typeface="Arial MT"/>
              </a:rPr>
              <a:t>107</a:t>
            </a:r>
            <a:endParaRPr lang="en-US" sz="1000" spc="-55" dirty="0">
              <a:solidFill>
                <a:srgbClr val="292A32"/>
              </a:solidFill>
              <a:latin typeface="Arial MT"/>
              <a:cs typeface="Arial MT"/>
            </a:endParaRPr>
          </a:p>
        </p:txBody>
      </p:sp>
      <p:sp>
        <p:nvSpPr>
          <p:cNvPr id="8" name="object 8">
            <a:extLst>
              <a:ext uri="{FF2B5EF4-FFF2-40B4-BE49-F238E27FC236}">
                <a16:creationId xmlns:a16="http://schemas.microsoft.com/office/drawing/2014/main" id="{26F1DDB5-4486-AE8B-B458-880058900914}"/>
              </a:ext>
            </a:extLst>
          </p:cNvPr>
          <p:cNvSpPr txBox="1"/>
          <p:nvPr/>
        </p:nvSpPr>
        <p:spPr>
          <a:xfrm>
            <a:off x="645844" y="8691184"/>
            <a:ext cx="3504565" cy="2790508"/>
          </a:xfrm>
          <a:prstGeom prst="rect">
            <a:avLst/>
          </a:prstGeom>
          <a:ln w="1902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20"/>
              </a:spcBef>
            </a:pPr>
            <a:endParaRPr sz="1000" dirty="0">
              <a:latin typeface="Times New Roman"/>
              <a:cs typeface="Times New Roman"/>
            </a:endParaRPr>
          </a:p>
          <a:p>
            <a:pPr marL="972819" marR="1116330" algn="ctr">
              <a:lnSpc>
                <a:spcPct val="100000"/>
              </a:lnSpc>
            </a:pPr>
            <a:r>
              <a:rPr sz="1050" b="1" spc="-65" dirty="0">
                <a:solidFill>
                  <a:srgbClr val="292A32"/>
                </a:solidFill>
                <a:latin typeface="Arial"/>
                <a:cs typeface="Arial"/>
              </a:rPr>
              <a:t>Kitchen</a:t>
            </a:r>
            <a:r>
              <a:rPr sz="1050" b="1" spc="-20" dirty="0">
                <a:solidFill>
                  <a:srgbClr val="292A32"/>
                </a:solidFill>
                <a:latin typeface="Arial"/>
                <a:cs typeface="Arial"/>
              </a:rPr>
              <a:t> </a:t>
            </a:r>
            <a:r>
              <a:rPr sz="1050" b="1" spc="-50" dirty="0">
                <a:solidFill>
                  <a:srgbClr val="292A32"/>
                </a:solidFill>
                <a:latin typeface="Arial"/>
                <a:cs typeface="Arial"/>
              </a:rPr>
              <a:t>Mixer</a:t>
            </a:r>
            <a:r>
              <a:rPr sz="1050" b="1" spc="-20" dirty="0">
                <a:solidFill>
                  <a:srgbClr val="292A32"/>
                </a:solidFill>
                <a:latin typeface="Arial"/>
                <a:cs typeface="Arial"/>
              </a:rPr>
              <a:t> </a:t>
            </a:r>
            <a:r>
              <a:rPr sz="1050" b="1" spc="-65" dirty="0">
                <a:solidFill>
                  <a:srgbClr val="292A32"/>
                </a:solidFill>
                <a:latin typeface="Arial"/>
                <a:cs typeface="Arial"/>
              </a:rPr>
              <a:t>Pull</a:t>
            </a:r>
            <a:r>
              <a:rPr sz="1050" b="1" spc="-20" dirty="0">
                <a:solidFill>
                  <a:srgbClr val="292A32"/>
                </a:solidFill>
                <a:latin typeface="Arial"/>
                <a:cs typeface="Arial"/>
              </a:rPr>
              <a:t> </a:t>
            </a:r>
            <a:r>
              <a:rPr sz="1050" b="1" spc="-45" dirty="0">
                <a:solidFill>
                  <a:srgbClr val="292A32"/>
                </a:solidFill>
                <a:latin typeface="Arial"/>
                <a:cs typeface="Arial"/>
              </a:rPr>
              <a:t>Down </a:t>
            </a:r>
            <a:r>
              <a:rPr sz="1000" spc="-10" dirty="0">
                <a:solidFill>
                  <a:srgbClr val="292A32"/>
                </a:solidFill>
                <a:latin typeface="Arial MT"/>
                <a:cs typeface="Arial MT"/>
              </a:rPr>
              <a:t>Chrome</a:t>
            </a:r>
            <a:r>
              <a:rPr sz="1000" spc="-55" dirty="0">
                <a:solidFill>
                  <a:srgbClr val="292A32"/>
                </a:solidFill>
                <a:latin typeface="Arial MT"/>
                <a:cs typeface="Arial MT"/>
              </a:rPr>
              <a:t> </a:t>
            </a:r>
            <a:r>
              <a:rPr sz="1000" dirty="0">
                <a:solidFill>
                  <a:srgbClr val="292A32"/>
                </a:solidFill>
                <a:latin typeface="Arial MT"/>
                <a:cs typeface="Arial MT"/>
              </a:rPr>
              <a:t>-</a:t>
            </a:r>
            <a:r>
              <a:rPr sz="1000" spc="-50" dirty="0">
                <a:solidFill>
                  <a:srgbClr val="292A32"/>
                </a:solidFill>
                <a:latin typeface="Arial MT"/>
                <a:cs typeface="Arial MT"/>
              </a:rPr>
              <a:t> </a:t>
            </a:r>
            <a:r>
              <a:rPr sz="1000" spc="-25" dirty="0">
                <a:solidFill>
                  <a:srgbClr val="292A32"/>
                </a:solidFill>
                <a:latin typeface="Arial MT"/>
                <a:cs typeface="Arial MT"/>
              </a:rPr>
              <a:t>109</a:t>
            </a:r>
            <a:endParaRPr sz="1000" dirty="0">
              <a:latin typeface="Arial MT"/>
              <a:cs typeface="Arial MT"/>
            </a:endParaRPr>
          </a:p>
          <a:p>
            <a:pPr marR="109855" algn="ctr">
              <a:lnSpc>
                <a:spcPts val="1190"/>
              </a:lnSpc>
            </a:pPr>
            <a:endParaRPr sz="1000" dirty="0">
              <a:latin typeface="Arial MT"/>
              <a:cs typeface="Arial MT"/>
            </a:endParaRPr>
          </a:p>
        </p:txBody>
      </p:sp>
      <p:sp>
        <p:nvSpPr>
          <p:cNvPr id="9" name="object 9">
            <a:extLst>
              <a:ext uri="{FF2B5EF4-FFF2-40B4-BE49-F238E27FC236}">
                <a16:creationId xmlns:a16="http://schemas.microsoft.com/office/drawing/2014/main" id="{0CC19917-0CEC-290C-2397-01815F096591}"/>
              </a:ext>
            </a:extLst>
          </p:cNvPr>
          <p:cNvSpPr txBox="1"/>
          <p:nvPr/>
        </p:nvSpPr>
        <p:spPr>
          <a:xfrm>
            <a:off x="4333804" y="5869711"/>
            <a:ext cx="3507740" cy="2752035"/>
          </a:xfrm>
          <a:prstGeom prst="rect">
            <a:avLst/>
          </a:prstGeom>
          <a:ln w="1902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55"/>
              </a:spcBef>
            </a:pPr>
            <a:endParaRPr sz="1000" dirty="0">
              <a:latin typeface="Times New Roman"/>
              <a:cs typeface="Times New Roman"/>
            </a:endParaRPr>
          </a:p>
          <a:p>
            <a:pPr marL="1034415" marR="1057275" algn="ctr">
              <a:lnSpc>
                <a:spcPct val="100000"/>
              </a:lnSpc>
            </a:pPr>
            <a:r>
              <a:rPr sz="1050" b="1" spc="-65" dirty="0">
                <a:solidFill>
                  <a:srgbClr val="292A32"/>
                </a:solidFill>
                <a:latin typeface="Arial"/>
                <a:cs typeface="Arial"/>
              </a:rPr>
              <a:t>Kitchen</a:t>
            </a:r>
            <a:r>
              <a:rPr sz="1050" b="1" spc="-20" dirty="0">
                <a:solidFill>
                  <a:srgbClr val="292A32"/>
                </a:solidFill>
                <a:latin typeface="Arial"/>
                <a:cs typeface="Arial"/>
              </a:rPr>
              <a:t> </a:t>
            </a:r>
            <a:r>
              <a:rPr sz="1050" b="1" spc="-50" dirty="0">
                <a:solidFill>
                  <a:srgbClr val="292A32"/>
                </a:solidFill>
                <a:latin typeface="Arial"/>
                <a:cs typeface="Arial"/>
              </a:rPr>
              <a:t>Mixer</a:t>
            </a:r>
            <a:r>
              <a:rPr sz="1050" b="1" spc="-20" dirty="0">
                <a:solidFill>
                  <a:srgbClr val="292A32"/>
                </a:solidFill>
                <a:latin typeface="Arial"/>
                <a:cs typeface="Arial"/>
              </a:rPr>
              <a:t> </a:t>
            </a:r>
            <a:r>
              <a:rPr sz="1050" b="1" spc="-65" dirty="0">
                <a:solidFill>
                  <a:srgbClr val="292A32"/>
                </a:solidFill>
                <a:latin typeface="Arial"/>
                <a:cs typeface="Arial"/>
              </a:rPr>
              <a:t>Pull</a:t>
            </a:r>
            <a:r>
              <a:rPr sz="1050" b="1" spc="-20" dirty="0">
                <a:solidFill>
                  <a:srgbClr val="292A32"/>
                </a:solidFill>
                <a:latin typeface="Arial"/>
                <a:cs typeface="Arial"/>
              </a:rPr>
              <a:t> </a:t>
            </a:r>
            <a:r>
              <a:rPr sz="1050" b="1" spc="-45" dirty="0">
                <a:solidFill>
                  <a:srgbClr val="292A32"/>
                </a:solidFill>
                <a:latin typeface="Arial"/>
                <a:cs typeface="Arial"/>
              </a:rPr>
              <a:t>Down </a:t>
            </a:r>
            <a:r>
              <a:rPr sz="1000" dirty="0">
                <a:solidFill>
                  <a:srgbClr val="292A32"/>
                </a:solidFill>
                <a:latin typeface="Arial MT"/>
                <a:cs typeface="Arial MT"/>
              </a:rPr>
              <a:t>Matt</a:t>
            </a:r>
            <a:r>
              <a:rPr sz="1000" spc="-60" dirty="0">
                <a:solidFill>
                  <a:srgbClr val="292A32"/>
                </a:solidFill>
                <a:latin typeface="Arial MT"/>
                <a:cs typeface="Arial MT"/>
              </a:rPr>
              <a:t> </a:t>
            </a:r>
            <a:r>
              <a:rPr sz="1000" spc="-10" dirty="0">
                <a:solidFill>
                  <a:srgbClr val="292A32"/>
                </a:solidFill>
                <a:latin typeface="Arial MT"/>
                <a:cs typeface="Arial MT"/>
              </a:rPr>
              <a:t>Black</a:t>
            </a:r>
            <a:r>
              <a:rPr sz="1000" spc="-55" dirty="0">
                <a:solidFill>
                  <a:srgbClr val="292A32"/>
                </a:solidFill>
                <a:latin typeface="Arial MT"/>
                <a:cs typeface="Arial MT"/>
              </a:rPr>
              <a:t> </a:t>
            </a:r>
            <a:r>
              <a:rPr sz="1000" dirty="0">
                <a:solidFill>
                  <a:srgbClr val="292A32"/>
                </a:solidFill>
                <a:latin typeface="Arial MT"/>
                <a:cs typeface="Arial MT"/>
              </a:rPr>
              <a:t>-</a:t>
            </a:r>
            <a:r>
              <a:rPr sz="1000" spc="-55" dirty="0">
                <a:solidFill>
                  <a:srgbClr val="292A32"/>
                </a:solidFill>
                <a:latin typeface="Arial MT"/>
                <a:cs typeface="Arial MT"/>
              </a:rPr>
              <a:t> </a:t>
            </a:r>
            <a:r>
              <a:rPr sz="1000" spc="-25" dirty="0">
                <a:solidFill>
                  <a:srgbClr val="292A32"/>
                </a:solidFill>
                <a:latin typeface="Arial MT"/>
                <a:cs typeface="Arial MT"/>
              </a:rPr>
              <a:t>108</a:t>
            </a:r>
            <a:endParaRPr sz="1000" dirty="0">
              <a:latin typeface="Arial MT"/>
              <a:cs typeface="Arial MT"/>
            </a:endParaRPr>
          </a:p>
          <a:p>
            <a:pPr marL="1905" algn="ctr">
              <a:lnSpc>
                <a:spcPts val="1190"/>
              </a:lnSpc>
            </a:pPr>
            <a:endParaRPr sz="1000" dirty="0">
              <a:latin typeface="Arial MT"/>
              <a:cs typeface="Arial MT"/>
            </a:endParaRPr>
          </a:p>
        </p:txBody>
      </p:sp>
      <p:sp>
        <p:nvSpPr>
          <p:cNvPr id="10" name="object 10">
            <a:extLst>
              <a:ext uri="{FF2B5EF4-FFF2-40B4-BE49-F238E27FC236}">
                <a16:creationId xmlns:a16="http://schemas.microsoft.com/office/drawing/2014/main" id="{4A5B0DBA-161C-1097-6150-FA1ED233544D}"/>
              </a:ext>
            </a:extLst>
          </p:cNvPr>
          <p:cNvSpPr txBox="1"/>
          <p:nvPr/>
        </p:nvSpPr>
        <p:spPr>
          <a:xfrm>
            <a:off x="4333804" y="8691214"/>
            <a:ext cx="3507740" cy="2752035"/>
          </a:xfrm>
          <a:prstGeom prst="rect">
            <a:avLst/>
          </a:prstGeom>
          <a:ln w="1902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69"/>
              </a:spcBef>
            </a:pPr>
            <a:endParaRPr sz="1000" dirty="0">
              <a:latin typeface="Times New Roman"/>
              <a:cs typeface="Times New Roman"/>
            </a:endParaRPr>
          </a:p>
          <a:p>
            <a:pPr marL="1036319" marR="1056005" algn="ctr">
              <a:lnSpc>
                <a:spcPct val="100000"/>
              </a:lnSpc>
            </a:pPr>
            <a:r>
              <a:rPr sz="1050" b="1" spc="-65" dirty="0">
                <a:solidFill>
                  <a:srgbClr val="292A32"/>
                </a:solidFill>
                <a:latin typeface="Arial"/>
                <a:cs typeface="Arial"/>
              </a:rPr>
              <a:t>Kitchen</a:t>
            </a:r>
            <a:r>
              <a:rPr sz="1050" b="1" spc="-20" dirty="0">
                <a:solidFill>
                  <a:srgbClr val="292A32"/>
                </a:solidFill>
                <a:latin typeface="Arial"/>
                <a:cs typeface="Arial"/>
              </a:rPr>
              <a:t> </a:t>
            </a:r>
            <a:r>
              <a:rPr sz="1050" b="1" spc="-50" dirty="0">
                <a:solidFill>
                  <a:srgbClr val="292A32"/>
                </a:solidFill>
                <a:latin typeface="Arial"/>
                <a:cs typeface="Arial"/>
              </a:rPr>
              <a:t>Mixer</a:t>
            </a:r>
            <a:r>
              <a:rPr sz="1050" b="1" spc="-20" dirty="0">
                <a:solidFill>
                  <a:srgbClr val="292A32"/>
                </a:solidFill>
                <a:latin typeface="Arial"/>
                <a:cs typeface="Arial"/>
              </a:rPr>
              <a:t> </a:t>
            </a:r>
            <a:r>
              <a:rPr sz="1050" b="1" spc="-65" dirty="0">
                <a:solidFill>
                  <a:srgbClr val="292A32"/>
                </a:solidFill>
                <a:latin typeface="Arial"/>
                <a:cs typeface="Arial"/>
              </a:rPr>
              <a:t>Pull</a:t>
            </a:r>
            <a:r>
              <a:rPr sz="1050" b="1" spc="-20" dirty="0">
                <a:solidFill>
                  <a:srgbClr val="292A32"/>
                </a:solidFill>
                <a:latin typeface="Arial"/>
                <a:cs typeface="Arial"/>
              </a:rPr>
              <a:t> </a:t>
            </a:r>
            <a:r>
              <a:rPr sz="1050" b="1" spc="-45" dirty="0">
                <a:solidFill>
                  <a:srgbClr val="292A32"/>
                </a:solidFill>
                <a:latin typeface="Arial"/>
                <a:cs typeface="Arial"/>
              </a:rPr>
              <a:t>Down </a:t>
            </a:r>
            <a:r>
              <a:rPr sz="1000" dirty="0">
                <a:solidFill>
                  <a:srgbClr val="292A32"/>
                </a:solidFill>
                <a:latin typeface="Arial MT"/>
                <a:cs typeface="Arial MT"/>
              </a:rPr>
              <a:t>Matt</a:t>
            </a:r>
            <a:r>
              <a:rPr sz="1000" spc="-60" dirty="0">
                <a:solidFill>
                  <a:srgbClr val="292A32"/>
                </a:solidFill>
                <a:latin typeface="Arial MT"/>
                <a:cs typeface="Arial MT"/>
              </a:rPr>
              <a:t> </a:t>
            </a:r>
            <a:r>
              <a:rPr sz="1000" spc="-10" dirty="0">
                <a:solidFill>
                  <a:srgbClr val="292A32"/>
                </a:solidFill>
                <a:latin typeface="Arial MT"/>
                <a:cs typeface="Arial MT"/>
              </a:rPr>
              <a:t>Black</a:t>
            </a:r>
            <a:r>
              <a:rPr sz="1000" spc="-55" dirty="0">
                <a:solidFill>
                  <a:srgbClr val="292A32"/>
                </a:solidFill>
                <a:latin typeface="Arial MT"/>
                <a:cs typeface="Arial MT"/>
              </a:rPr>
              <a:t> </a:t>
            </a:r>
            <a:r>
              <a:rPr sz="1000" dirty="0">
                <a:solidFill>
                  <a:srgbClr val="292A32"/>
                </a:solidFill>
                <a:latin typeface="Arial MT"/>
                <a:cs typeface="Arial MT"/>
              </a:rPr>
              <a:t>-</a:t>
            </a:r>
            <a:r>
              <a:rPr sz="1000" spc="-55" dirty="0">
                <a:solidFill>
                  <a:srgbClr val="292A32"/>
                </a:solidFill>
                <a:latin typeface="Arial MT"/>
                <a:cs typeface="Arial MT"/>
              </a:rPr>
              <a:t> </a:t>
            </a:r>
            <a:r>
              <a:rPr sz="1000" spc="-25" dirty="0">
                <a:solidFill>
                  <a:srgbClr val="292A32"/>
                </a:solidFill>
                <a:latin typeface="Arial MT"/>
                <a:cs typeface="Arial MT"/>
              </a:rPr>
              <a:t>110</a:t>
            </a:r>
            <a:endParaRPr sz="1000" dirty="0">
              <a:latin typeface="Arial MT"/>
              <a:cs typeface="Arial MT"/>
            </a:endParaRPr>
          </a:p>
          <a:p>
            <a:pPr marL="5080" algn="ctr">
              <a:lnSpc>
                <a:spcPts val="1190"/>
              </a:lnSpc>
            </a:pPr>
            <a:endParaRPr sz="1000" dirty="0">
              <a:latin typeface="Arial MT"/>
              <a:cs typeface="Arial MT"/>
            </a:endParaRPr>
          </a:p>
        </p:txBody>
      </p:sp>
      <p:sp>
        <p:nvSpPr>
          <p:cNvPr id="11" name="object 11">
            <a:extLst>
              <a:ext uri="{FF2B5EF4-FFF2-40B4-BE49-F238E27FC236}">
                <a16:creationId xmlns:a16="http://schemas.microsoft.com/office/drawing/2014/main" id="{B3F58259-77E4-800F-70CD-D903D2F0338D}"/>
              </a:ext>
            </a:extLst>
          </p:cNvPr>
          <p:cNvSpPr txBox="1"/>
          <p:nvPr/>
        </p:nvSpPr>
        <p:spPr>
          <a:xfrm>
            <a:off x="4326001" y="3060336"/>
            <a:ext cx="3507740" cy="2752035"/>
          </a:xfrm>
          <a:prstGeom prst="rect">
            <a:avLst/>
          </a:prstGeom>
          <a:ln w="1902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69"/>
              </a:spcBef>
            </a:pPr>
            <a:endParaRPr sz="1000" dirty="0">
              <a:latin typeface="Times New Roman"/>
              <a:cs typeface="Times New Roman"/>
            </a:endParaRPr>
          </a:p>
          <a:p>
            <a:pPr marL="1040130" marR="1051560" algn="ctr">
              <a:lnSpc>
                <a:spcPct val="100000"/>
              </a:lnSpc>
            </a:pPr>
            <a:r>
              <a:rPr sz="1050" b="1" spc="-65" dirty="0">
                <a:solidFill>
                  <a:srgbClr val="292A32"/>
                </a:solidFill>
                <a:latin typeface="Arial"/>
                <a:cs typeface="Arial"/>
              </a:rPr>
              <a:t>Kitchen</a:t>
            </a:r>
            <a:r>
              <a:rPr sz="1050" b="1" spc="-20" dirty="0">
                <a:solidFill>
                  <a:srgbClr val="292A32"/>
                </a:solidFill>
                <a:latin typeface="Arial"/>
                <a:cs typeface="Arial"/>
              </a:rPr>
              <a:t> </a:t>
            </a:r>
            <a:r>
              <a:rPr sz="1050" b="1" spc="-50" dirty="0">
                <a:solidFill>
                  <a:srgbClr val="292A32"/>
                </a:solidFill>
                <a:latin typeface="Arial"/>
                <a:cs typeface="Arial"/>
              </a:rPr>
              <a:t>Mixer</a:t>
            </a:r>
            <a:r>
              <a:rPr sz="1050" b="1" spc="-20" dirty="0">
                <a:solidFill>
                  <a:srgbClr val="292A32"/>
                </a:solidFill>
                <a:latin typeface="Arial"/>
                <a:cs typeface="Arial"/>
              </a:rPr>
              <a:t> </a:t>
            </a:r>
            <a:r>
              <a:rPr sz="1050" b="1" spc="-65" dirty="0">
                <a:solidFill>
                  <a:srgbClr val="292A32"/>
                </a:solidFill>
                <a:latin typeface="Arial"/>
                <a:cs typeface="Arial"/>
              </a:rPr>
              <a:t>Pull</a:t>
            </a:r>
            <a:r>
              <a:rPr sz="1050" b="1" spc="-20" dirty="0">
                <a:solidFill>
                  <a:srgbClr val="292A32"/>
                </a:solidFill>
                <a:latin typeface="Arial"/>
                <a:cs typeface="Arial"/>
              </a:rPr>
              <a:t> </a:t>
            </a:r>
            <a:r>
              <a:rPr sz="1050" b="1" spc="-45" dirty="0">
                <a:solidFill>
                  <a:srgbClr val="292A32"/>
                </a:solidFill>
                <a:latin typeface="Arial"/>
                <a:cs typeface="Arial"/>
              </a:rPr>
              <a:t>Down </a:t>
            </a:r>
            <a:r>
              <a:rPr sz="1000" dirty="0">
                <a:solidFill>
                  <a:srgbClr val="292A32"/>
                </a:solidFill>
                <a:latin typeface="Arial MT"/>
                <a:cs typeface="Arial MT"/>
              </a:rPr>
              <a:t>Matt</a:t>
            </a:r>
            <a:r>
              <a:rPr sz="1000" spc="-60" dirty="0">
                <a:solidFill>
                  <a:srgbClr val="292A32"/>
                </a:solidFill>
                <a:latin typeface="Arial MT"/>
                <a:cs typeface="Arial MT"/>
              </a:rPr>
              <a:t> </a:t>
            </a:r>
            <a:r>
              <a:rPr sz="1000" spc="-10" dirty="0">
                <a:solidFill>
                  <a:srgbClr val="292A32"/>
                </a:solidFill>
                <a:latin typeface="Arial MT"/>
                <a:cs typeface="Arial MT"/>
              </a:rPr>
              <a:t>Black</a:t>
            </a:r>
            <a:r>
              <a:rPr sz="1000" spc="-55" dirty="0">
                <a:solidFill>
                  <a:srgbClr val="292A32"/>
                </a:solidFill>
                <a:latin typeface="Arial MT"/>
                <a:cs typeface="Arial MT"/>
              </a:rPr>
              <a:t> </a:t>
            </a:r>
            <a:r>
              <a:rPr sz="1000" dirty="0">
                <a:solidFill>
                  <a:srgbClr val="292A32"/>
                </a:solidFill>
                <a:latin typeface="Arial MT"/>
                <a:cs typeface="Arial MT"/>
              </a:rPr>
              <a:t>-</a:t>
            </a:r>
            <a:r>
              <a:rPr sz="1000" spc="-55" dirty="0">
                <a:solidFill>
                  <a:srgbClr val="292A32"/>
                </a:solidFill>
                <a:latin typeface="Arial MT"/>
                <a:cs typeface="Arial MT"/>
              </a:rPr>
              <a:t> </a:t>
            </a:r>
            <a:r>
              <a:rPr sz="1000" spc="-25" dirty="0">
                <a:solidFill>
                  <a:srgbClr val="292A32"/>
                </a:solidFill>
                <a:latin typeface="Arial MT"/>
                <a:cs typeface="Arial MT"/>
              </a:rPr>
              <a:t>112</a:t>
            </a:r>
            <a:endParaRPr sz="1000" dirty="0">
              <a:latin typeface="Arial MT"/>
              <a:cs typeface="Arial MT"/>
            </a:endParaRPr>
          </a:p>
          <a:p>
            <a:pPr marL="12700" algn="ctr">
              <a:lnSpc>
                <a:spcPts val="1190"/>
              </a:lnSpc>
            </a:pPr>
            <a:endParaRPr sz="1000" dirty="0">
              <a:latin typeface="Arial MT"/>
              <a:cs typeface="Arial MT"/>
            </a:endParaRPr>
          </a:p>
        </p:txBody>
      </p:sp>
      <p:pic>
        <p:nvPicPr>
          <p:cNvPr id="12" name="object 12">
            <a:extLst>
              <a:ext uri="{FF2B5EF4-FFF2-40B4-BE49-F238E27FC236}">
                <a16:creationId xmlns:a16="http://schemas.microsoft.com/office/drawing/2014/main" id="{E77A5F29-F3AA-47D9-B7FC-D67B23C4D1EF}"/>
              </a:ext>
            </a:extLst>
          </p:cNvPr>
          <p:cNvPicPr/>
          <p:nvPr/>
        </p:nvPicPr>
        <p:blipFill>
          <a:blip r:embed="rId7" cstate="print"/>
          <a:stretch>
            <a:fillRect/>
          </a:stretch>
        </p:blipFill>
        <p:spPr>
          <a:xfrm>
            <a:off x="1388006" y="3060312"/>
            <a:ext cx="2160513" cy="2191575"/>
          </a:xfrm>
          <a:prstGeom prst="rect">
            <a:avLst/>
          </a:prstGeom>
        </p:spPr>
      </p:pic>
      <p:sp>
        <p:nvSpPr>
          <p:cNvPr id="13" name="object 13">
            <a:extLst>
              <a:ext uri="{FF2B5EF4-FFF2-40B4-BE49-F238E27FC236}">
                <a16:creationId xmlns:a16="http://schemas.microsoft.com/office/drawing/2014/main" id="{8C4838C2-2744-33E4-031F-0ABCC86362E5}"/>
              </a:ext>
            </a:extLst>
          </p:cNvPr>
          <p:cNvSpPr txBox="1"/>
          <p:nvPr/>
        </p:nvSpPr>
        <p:spPr>
          <a:xfrm>
            <a:off x="645844" y="3060312"/>
            <a:ext cx="3504565" cy="2752035"/>
          </a:xfrm>
          <a:prstGeom prst="rect">
            <a:avLst/>
          </a:prstGeom>
          <a:ln w="1902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00"/>
              </a:spcBef>
            </a:pPr>
            <a:endParaRPr sz="1000" dirty="0">
              <a:latin typeface="Times New Roman"/>
              <a:cs typeface="Times New Roman"/>
            </a:endParaRPr>
          </a:p>
          <a:p>
            <a:pPr marL="1039494" marR="1049655" algn="ctr">
              <a:lnSpc>
                <a:spcPct val="100000"/>
              </a:lnSpc>
            </a:pPr>
            <a:r>
              <a:rPr sz="1050" b="1" spc="-65" dirty="0">
                <a:solidFill>
                  <a:srgbClr val="292A32"/>
                </a:solidFill>
                <a:latin typeface="Arial"/>
                <a:cs typeface="Arial"/>
              </a:rPr>
              <a:t>Kitchen</a:t>
            </a:r>
            <a:r>
              <a:rPr sz="1050" b="1" spc="-20" dirty="0">
                <a:solidFill>
                  <a:srgbClr val="292A32"/>
                </a:solidFill>
                <a:latin typeface="Arial"/>
                <a:cs typeface="Arial"/>
              </a:rPr>
              <a:t> </a:t>
            </a:r>
            <a:r>
              <a:rPr sz="1050" b="1" spc="-50" dirty="0">
                <a:solidFill>
                  <a:srgbClr val="292A32"/>
                </a:solidFill>
                <a:latin typeface="Arial"/>
                <a:cs typeface="Arial"/>
              </a:rPr>
              <a:t>Mixer</a:t>
            </a:r>
            <a:r>
              <a:rPr sz="1050" b="1" spc="-20" dirty="0">
                <a:solidFill>
                  <a:srgbClr val="292A32"/>
                </a:solidFill>
                <a:latin typeface="Arial"/>
                <a:cs typeface="Arial"/>
              </a:rPr>
              <a:t> </a:t>
            </a:r>
            <a:r>
              <a:rPr sz="1050" b="1" spc="-65" dirty="0">
                <a:solidFill>
                  <a:srgbClr val="292A32"/>
                </a:solidFill>
                <a:latin typeface="Arial"/>
                <a:cs typeface="Arial"/>
              </a:rPr>
              <a:t>Pull</a:t>
            </a:r>
            <a:r>
              <a:rPr sz="1050" b="1" spc="-20" dirty="0">
                <a:solidFill>
                  <a:srgbClr val="292A32"/>
                </a:solidFill>
                <a:latin typeface="Arial"/>
                <a:cs typeface="Arial"/>
              </a:rPr>
              <a:t> </a:t>
            </a:r>
            <a:r>
              <a:rPr sz="1050" b="1" spc="-45" dirty="0">
                <a:solidFill>
                  <a:srgbClr val="292A32"/>
                </a:solidFill>
                <a:latin typeface="Arial"/>
                <a:cs typeface="Arial"/>
              </a:rPr>
              <a:t>Down </a:t>
            </a:r>
            <a:r>
              <a:rPr sz="1000" spc="-10" dirty="0">
                <a:solidFill>
                  <a:srgbClr val="292A32"/>
                </a:solidFill>
                <a:latin typeface="Arial MT"/>
                <a:cs typeface="Arial MT"/>
              </a:rPr>
              <a:t>Chrome</a:t>
            </a:r>
            <a:r>
              <a:rPr sz="1000" spc="-55" dirty="0">
                <a:solidFill>
                  <a:srgbClr val="292A32"/>
                </a:solidFill>
                <a:latin typeface="Arial MT"/>
                <a:cs typeface="Arial MT"/>
              </a:rPr>
              <a:t> </a:t>
            </a:r>
            <a:r>
              <a:rPr sz="1000" dirty="0">
                <a:solidFill>
                  <a:srgbClr val="292A32"/>
                </a:solidFill>
                <a:latin typeface="Arial MT"/>
                <a:cs typeface="Arial MT"/>
              </a:rPr>
              <a:t>-</a:t>
            </a:r>
            <a:r>
              <a:rPr sz="1000" spc="-50" dirty="0">
                <a:solidFill>
                  <a:srgbClr val="292A32"/>
                </a:solidFill>
                <a:latin typeface="Arial MT"/>
                <a:cs typeface="Arial MT"/>
              </a:rPr>
              <a:t> </a:t>
            </a:r>
            <a:r>
              <a:rPr sz="1000" spc="-25" dirty="0">
                <a:solidFill>
                  <a:srgbClr val="292A32"/>
                </a:solidFill>
                <a:latin typeface="Arial MT"/>
                <a:cs typeface="Arial MT"/>
              </a:rPr>
              <a:t>111</a:t>
            </a:r>
            <a:endParaRPr sz="1000" dirty="0">
              <a:latin typeface="Arial MT"/>
              <a:cs typeface="Arial MT"/>
            </a:endParaRPr>
          </a:p>
          <a:p>
            <a:pPr marL="13970" algn="ctr">
              <a:lnSpc>
                <a:spcPts val="1190"/>
              </a:lnSpc>
            </a:pPr>
            <a:endParaRPr sz="1000" dirty="0">
              <a:latin typeface="Arial MT"/>
              <a:cs typeface="Arial MT"/>
            </a:endParaRPr>
          </a:p>
        </p:txBody>
      </p:sp>
      <p:sp>
        <p:nvSpPr>
          <p:cNvPr id="14" name="object 15">
            <a:extLst>
              <a:ext uri="{FF2B5EF4-FFF2-40B4-BE49-F238E27FC236}">
                <a16:creationId xmlns:a16="http://schemas.microsoft.com/office/drawing/2014/main" id="{2A862002-1039-238B-FCEA-C23EB89B184B}"/>
              </a:ext>
            </a:extLst>
          </p:cNvPr>
          <p:cNvSpPr txBox="1"/>
          <p:nvPr/>
        </p:nvSpPr>
        <p:spPr>
          <a:xfrm>
            <a:off x="3236885" y="1204021"/>
            <a:ext cx="4578350" cy="430530"/>
          </a:xfrm>
          <a:prstGeom prst="rect">
            <a:avLst/>
          </a:prstGeom>
        </p:spPr>
        <p:txBody>
          <a:bodyPr vert="horz" wrap="square" lIns="0" tIns="13335" rIns="0" bIns="0" rtlCol="0">
            <a:spAutoFit/>
          </a:bodyPr>
          <a:lstStyle/>
          <a:p>
            <a:pPr marL="12700">
              <a:lnSpc>
                <a:spcPct val="100000"/>
              </a:lnSpc>
              <a:spcBef>
                <a:spcPts val="105"/>
              </a:spcBef>
            </a:pPr>
            <a:r>
              <a:rPr sz="2650" b="1" spc="-175" dirty="0">
                <a:solidFill>
                  <a:srgbClr val="FFFFFF"/>
                </a:solidFill>
                <a:latin typeface="Arial"/>
                <a:cs typeface="Arial"/>
              </a:rPr>
              <a:t>Kitchen</a:t>
            </a:r>
            <a:r>
              <a:rPr sz="2650" b="1" spc="-70" dirty="0">
                <a:solidFill>
                  <a:srgbClr val="FFFFFF"/>
                </a:solidFill>
                <a:latin typeface="Arial"/>
                <a:cs typeface="Arial"/>
              </a:rPr>
              <a:t> </a:t>
            </a:r>
            <a:r>
              <a:rPr sz="2650" b="1" spc="-185" dirty="0">
                <a:solidFill>
                  <a:srgbClr val="FFFFFF"/>
                </a:solidFill>
                <a:latin typeface="Arial"/>
                <a:cs typeface="Arial"/>
              </a:rPr>
              <a:t>Sink</a:t>
            </a:r>
            <a:r>
              <a:rPr sz="2650" b="1" spc="-70" dirty="0">
                <a:solidFill>
                  <a:srgbClr val="FFFFFF"/>
                </a:solidFill>
                <a:latin typeface="Arial"/>
                <a:cs typeface="Arial"/>
              </a:rPr>
              <a:t> </a:t>
            </a:r>
            <a:r>
              <a:rPr sz="2650" b="1" spc="-165" dirty="0">
                <a:solidFill>
                  <a:srgbClr val="FFFFFF"/>
                </a:solidFill>
                <a:latin typeface="Arial"/>
                <a:cs typeface="Arial"/>
              </a:rPr>
              <a:t>Mixers</a:t>
            </a:r>
            <a:r>
              <a:rPr sz="2650" b="1" spc="-75" dirty="0">
                <a:solidFill>
                  <a:srgbClr val="FFFFFF"/>
                </a:solidFill>
                <a:latin typeface="Arial"/>
                <a:cs typeface="Arial"/>
              </a:rPr>
              <a:t> </a:t>
            </a:r>
            <a:r>
              <a:rPr sz="2500" b="1" dirty="0">
                <a:solidFill>
                  <a:srgbClr val="FFFFFF"/>
                </a:solidFill>
                <a:latin typeface="Calibri"/>
                <a:cs typeface="Calibri"/>
              </a:rPr>
              <a:t>-</a:t>
            </a:r>
            <a:r>
              <a:rPr sz="2500" b="1" spc="100" dirty="0">
                <a:solidFill>
                  <a:srgbClr val="FFFFFF"/>
                </a:solidFill>
                <a:latin typeface="Calibri"/>
                <a:cs typeface="Calibri"/>
              </a:rPr>
              <a:t> </a:t>
            </a:r>
            <a:r>
              <a:rPr sz="2650" b="1" spc="-165" dirty="0">
                <a:solidFill>
                  <a:srgbClr val="FFFFFF"/>
                </a:solidFill>
                <a:latin typeface="Arial"/>
                <a:cs typeface="Arial"/>
              </a:rPr>
              <a:t>Pull</a:t>
            </a:r>
            <a:r>
              <a:rPr sz="2650" b="1" spc="-70" dirty="0">
                <a:solidFill>
                  <a:srgbClr val="FFFFFF"/>
                </a:solidFill>
                <a:latin typeface="Arial"/>
                <a:cs typeface="Arial"/>
              </a:rPr>
              <a:t> </a:t>
            </a:r>
            <a:r>
              <a:rPr sz="2650" b="1" spc="-90" dirty="0">
                <a:solidFill>
                  <a:srgbClr val="FFFFFF"/>
                </a:solidFill>
                <a:latin typeface="Arial"/>
                <a:cs typeface="Arial"/>
              </a:rPr>
              <a:t>Down</a:t>
            </a:r>
            <a:endParaRPr sz="2650" dirty="0">
              <a:latin typeface="Arial"/>
              <a:cs typeface="Arial"/>
            </a:endParaRPr>
          </a:p>
        </p:txBody>
      </p:sp>
      <p:pic>
        <p:nvPicPr>
          <p:cNvPr id="15" name="Picture 14">
            <a:extLst>
              <a:ext uri="{FF2B5EF4-FFF2-40B4-BE49-F238E27FC236}">
                <a16:creationId xmlns:a16="http://schemas.microsoft.com/office/drawing/2014/main" id="{0BA16696-8980-11A5-6CD7-148B3250C7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300" y="714066"/>
            <a:ext cx="2022474" cy="1840970"/>
          </a:xfrm>
          <a:prstGeom prst="rect">
            <a:avLst/>
          </a:prstGeom>
        </p:spPr>
      </p:pic>
    </p:spTree>
    <p:extLst>
      <p:ext uri="{BB962C8B-B14F-4D97-AF65-F5344CB8AC3E}">
        <p14:creationId xmlns:p14="http://schemas.microsoft.com/office/powerpoint/2010/main" val="3745756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23D2C-43FA-9015-A948-E500110E3A53}"/>
            </a:ext>
          </a:extLst>
        </p:cNvPr>
        <p:cNvGrpSpPr/>
        <p:nvPr/>
      </p:nvGrpSpPr>
      <p:grpSpPr>
        <a:xfrm>
          <a:off x="0" y="0"/>
          <a:ext cx="0" cy="0"/>
          <a:chOff x="0" y="0"/>
          <a:chExt cx="0" cy="0"/>
        </a:xfrm>
      </p:grpSpPr>
      <p:sp>
        <p:nvSpPr>
          <p:cNvPr id="14" name="object 15">
            <a:extLst>
              <a:ext uri="{FF2B5EF4-FFF2-40B4-BE49-F238E27FC236}">
                <a16:creationId xmlns:a16="http://schemas.microsoft.com/office/drawing/2014/main" id="{8C973297-0165-17DE-CC70-8477A3AB7157}"/>
              </a:ext>
            </a:extLst>
          </p:cNvPr>
          <p:cNvSpPr txBox="1"/>
          <p:nvPr/>
        </p:nvSpPr>
        <p:spPr>
          <a:xfrm>
            <a:off x="6210300" y="1295693"/>
            <a:ext cx="2022474" cy="430530"/>
          </a:xfrm>
          <a:prstGeom prst="rect">
            <a:avLst/>
          </a:prstGeom>
        </p:spPr>
        <p:txBody>
          <a:bodyPr vert="horz" wrap="square" lIns="0" tIns="13335" rIns="0" bIns="0" rtlCol="0">
            <a:spAutoFit/>
          </a:bodyPr>
          <a:lstStyle/>
          <a:p>
            <a:pPr marL="12700">
              <a:lnSpc>
                <a:spcPct val="100000"/>
              </a:lnSpc>
              <a:spcBef>
                <a:spcPts val="105"/>
              </a:spcBef>
            </a:pPr>
            <a:r>
              <a:rPr sz="2650" b="1" spc="-70" dirty="0">
                <a:solidFill>
                  <a:srgbClr val="FFFFFF"/>
                </a:solidFill>
                <a:latin typeface="Arial"/>
                <a:cs typeface="Arial"/>
              </a:rPr>
              <a:t> </a:t>
            </a:r>
            <a:r>
              <a:rPr sz="2650" b="1" spc="-185" dirty="0">
                <a:solidFill>
                  <a:srgbClr val="FFFFFF"/>
                </a:solidFill>
                <a:latin typeface="Arial"/>
                <a:cs typeface="Arial"/>
              </a:rPr>
              <a:t>Sink</a:t>
            </a:r>
            <a:r>
              <a:rPr sz="2650" b="1" spc="-70" dirty="0">
                <a:solidFill>
                  <a:srgbClr val="FFFFFF"/>
                </a:solidFill>
                <a:latin typeface="Arial"/>
                <a:cs typeface="Arial"/>
              </a:rPr>
              <a:t> </a:t>
            </a:r>
            <a:r>
              <a:rPr sz="2650" b="1" spc="-165" dirty="0">
                <a:solidFill>
                  <a:srgbClr val="FFFFFF"/>
                </a:solidFill>
                <a:latin typeface="Arial"/>
                <a:cs typeface="Arial"/>
              </a:rPr>
              <a:t>Mixers</a:t>
            </a:r>
            <a:r>
              <a:rPr sz="2650" b="1" spc="-75" dirty="0">
                <a:solidFill>
                  <a:srgbClr val="FFFFFF"/>
                </a:solidFill>
                <a:latin typeface="Arial"/>
                <a:cs typeface="Arial"/>
              </a:rPr>
              <a:t> </a:t>
            </a:r>
            <a:endParaRPr sz="2650" dirty="0">
              <a:latin typeface="Arial"/>
              <a:cs typeface="Arial"/>
            </a:endParaRPr>
          </a:p>
        </p:txBody>
      </p:sp>
      <p:pic>
        <p:nvPicPr>
          <p:cNvPr id="15" name="Picture 14">
            <a:extLst>
              <a:ext uri="{FF2B5EF4-FFF2-40B4-BE49-F238E27FC236}">
                <a16:creationId xmlns:a16="http://schemas.microsoft.com/office/drawing/2014/main" id="{A231BD62-8F87-F2A8-9350-DDEEA07F8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714066"/>
            <a:ext cx="2022474" cy="1840970"/>
          </a:xfrm>
          <a:prstGeom prst="rect">
            <a:avLst/>
          </a:prstGeom>
        </p:spPr>
      </p:pic>
      <p:pic>
        <p:nvPicPr>
          <p:cNvPr id="16" name="object 2">
            <a:extLst>
              <a:ext uri="{FF2B5EF4-FFF2-40B4-BE49-F238E27FC236}">
                <a16:creationId xmlns:a16="http://schemas.microsoft.com/office/drawing/2014/main" id="{C1D63E9B-6FCE-4811-E9DC-D3D43E994D8E}"/>
              </a:ext>
            </a:extLst>
          </p:cNvPr>
          <p:cNvPicPr/>
          <p:nvPr/>
        </p:nvPicPr>
        <p:blipFill>
          <a:blip r:embed="rId3" cstate="print"/>
          <a:stretch>
            <a:fillRect/>
          </a:stretch>
        </p:blipFill>
        <p:spPr>
          <a:xfrm>
            <a:off x="6437498" y="5261946"/>
            <a:ext cx="1143429" cy="1715146"/>
          </a:xfrm>
          <a:prstGeom prst="rect">
            <a:avLst/>
          </a:prstGeom>
        </p:spPr>
      </p:pic>
      <p:sp>
        <p:nvSpPr>
          <p:cNvPr id="17" name="object 3">
            <a:extLst>
              <a:ext uri="{FF2B5EF4-FFF2-40B4-BE49-F238E27FC236}">
                <a16:creationId xmlns:a16="http://schemas.microsoft.com/office/drawing/2014/main" id="{CC7B6A0B-823A-265D-3CE7-E42FBB79DDD6}"/>
              </a:ext>
            </a:extLst>
          </p:cNvPr>
          <p:cNvSpPr txBox="1"/>
          <p:nvPr/>
        </p:nvSpPr>
        <p:spPr>
          <a:xfrm>
            <a:off x="6116361" y="5261977"/>
            <a:ext cx="1744345" cy="1931298"/>
          </a:xfrm>
          <a:prstGeom prst="rect">
            <a:avLst/>
          </a:prstGeom>
          <a:ln w="1904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40"/>
              </a:spcBef>
            </a:pPr>
            <a:endParaRPr sz="1000" dirty="0">
              <a:latin typeface="Times New Roman"/>
              <a:cs typeface="Times New Roman"/>
            </a:endParaRPr>
          </a:p>
          <a:p>
            <a:pPr marL="679450" marR="180340" indent="-485140">
              <a:lnSpc>
                <a:spcPct val="100000"/>
              </a:lnSpc>
              <a:spcBef>
                <a:spcPts val="5"/>
              </a:spcBef>
            </a:pPr>
            <a:r>
              <a:rPr sz="1050" b="1" spc="-65" dirty="0">
                <a:latin typeface="Arial"/>
                <a:cs typeface="Arial"/>
              </a:rPr>
              <a:t>Kitchen</a:t>
            </a:r>
            <a:r>
              <a:rPr sz="1050" b="1" spc="-30" dirty="0">
                <a:latin typeface="Arial"/>
                <a:cs typeface="Arial"/>
              </a:rPr>
              <a:t> </a:t>
            </a:r>
            <a:r>
              <a:rPr sz="1050" b="1" spc="-50" dirty="0">
                <a:latin typeface="Arial"/>
                <a:cs typeface="Arial"/>
              </a:rPr>
              <a:t>Mixer</a:t>
            </a:r>
            <a:r>
              <a:rPr sz="1050" b="1" spc="-30" dirty="0">
                <a:latin typeface="Arial"/>
                <a:cs typeface="Arial"/>
              </a:rPr>
              <a:t> </a:t>
            </a:r>
            <a:r>
              <a:rPr sz="1050" b="1" spc="-80" dirty="0">
                <a:latin typeface="Arial"/>
                <a:cs typeface="Arial"/>
              </a:rPr>
              <a:t>Red</a:t>
            </a:r>
            <a:r>
              <a:rPr sz="1050" b="1" spc="-25" dirty="0">
                <a:latin typeface="Arial"/>
                <a:cs typeface="Arial"/>
              </a:rPr>
              <a:t> </a:t>
            </a:r>
            <a:r>
              <a:rPr sz="1000" b="1" dirty="0">
                <a:latin typeface="Calibri"/>
                <a:cs typeface="Calibri"/>
              </a:rPr>
              <a:t>-</a:t>
            </a:r>
            <a:r>
              <a:rPr sz="1000" b="1" spc="35" dirty="0">
                <a:latin typeface="Calibri"/>
                <a:cs typeface="Calibri"/>
              </a:rPr>
              <a:t> </a:t>
            </a:r>
            <a:r>
              <a:rPr sz="1050" b="1" spc="-30" dirty="0">
                <a:latin typeface="Arial"/>
                <a:cs typeface="Arial"/>
              </a:rPr>
              <a:t>105</a:t>
            </a:r>
            <a:endParaRPr sz="1000" dirty="0">
              <a:latin typeface="Arial MT"/>
              <a:cs typeface="Arial MT"/>
            </a:endParaRPr>
          </a:p>
        </p:txBody>
      </p:sp>
      <p:pic>
        <p:nvPicPr>
          <p:cNvPr id="18" name="object 4">
            <a:extLst>
              <a:ext uri="{FF2B5EF4-FFF2-40B4-BE49-F238E27FC236}">
                <a16:creationId xmlns:a16="http://schemas.microsoft.com/office/drawing/2014/main" id="{96A5A617-7EF3-8C25-C06B-6027A653D3E6}"/>
              </a:ext>
            </a:extLst>
          </p:cNvPr>
          <p:cNvPicPr/>
          <p:nvPr/>
        </p:nvPicPr>
        <p:blipFill>
          <a:blip r:embed="rId4" cstate="print"/>
          <a:stretch>
            <a:fillRect/>
          </a:stretch>
        </p:blipFill>
        <p:spPr>
          <a:xfrm>
            <a:off x="793672" y="3159503"/>
            <a:ext cx="1324474" cy="1705563"/>
          </a:xfrm>
          <a:prstGeom prst="rect">
            <a:avLst/>
          </a:prstGeom>
        </p:spPr>
      </p:pic>
      <p:sp>
        <p:nvSpPr>
          <p:cNvPr id="19" name="object 5">
            <a:extLst>
              <a:ext uri="{FF2B5EF4-FFF2-40B4-BE49-F238E27FC236}">
                <a16:creationId xmlns:a16="http://schemas.microsoft.com/office/drawing/2014/main" id="{AA8C6DB7-2F1F-4130-6B3E-0245426A8F67}"/>
              </a:ext>
            </a:extLst>
          </p:cNvPr>
          <p:cNvSpPr txBox="1"/>
          <p:nvPr/>
        </p:nvSpPr>
        <p:spPr>
          <a:xfrm>
            <a:off x="506560" y="3126782"/>
            <a:ext cx="1748155" cy="1931298"/>
          </a:xfrm>
          <a:prstGeom prst="rect">
            <a:avLst/>
          </a:prstGeom>
          <a:ln w="1903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95"/>
              </a:spcBef>
            </a:pPr>
            <a:endParaRPr sz="1000" dirty="0">
              <a:latin typeface="Times New Roman"/>
              <a:cs typeface="Times New Roman"/>
            </a:endParaRPr>
          </a:p>
          <a:p>
            <a:pPr marL="694690" marR="82550" indent="-607695">
              <a:lnSpc>
                <a:spcPct val="100000"/>
              </a:lnSpc>
              <a:spcBef>
                <a:spcPts val="5"/>
              </a:spcBef>
            </a:pPr>
            <a:r>
              <a:rPr sz="1050" b="1" spc="-80" dirty="0">
                <a:latin typeface="Arial"/>
                <a:cs typeface="Arial"/>
              </a:rPr>
              <a:t>Basin</a:t>
            </a:r>
            <a:r>
              <a:rPr sz="1050" b="1" spc="-35" dirty="0">
                <a:latin typeface="Arial"/>
                <a:cs typeface="Arial"/>
              </a:rPr>
              <a:t> </a:t>
            </a:r>
            <a:r>
              <a:rPr sz="1050" b="1" spc="-50" dirty="0">
                <a:latin typeface="Arial"/>
                <a:cs typeface="Arial"/>
              </a:rPr>
              <a:t>Mixer</a:t>
            </a:r>
            <a:r>
              <a:rPr sz="1050" b="1" spc="-30" dirty="0">
                <a:latin typeface="Arial"/>
                <a:cs typeface="Arial"/>
              </a:rPr>
              <a:t> </a:t>
            </a:r>
            <a:r>
              <a:rPr sz="1050" b="1" spc="-25" dirty="0">
                <a:latin typeface="Arial"/>
                <a:cs typeface="Arial"/>
              </a:rPr>
              <a:t>Matt</a:t>
            </a:r>
            <a:r>
              <a:rPr sz="1050" b="1" spc="-35" dirty="0">
                <a:latin typeface="Arial"/>
                <a:cs typeface="Arial"/>
              </a:rPr>
              <a:t> </a:t>
            </a:r>
            <a:r>
              <a:rPr sz="1050" b="1" spc="-50" dirty="0">
                <a:latin typeface="Arial"/>
                <a:cs typeface="Arial"/>
              </a:rPr>
              <a:t>Black</a:t>
            </a:r>
            <a:r>
              <a:rPr sz="1000" b="1" spc="-50" dirty="0">
                <a:latin typeface="Calibri"/>
                <a:cs typeface="Calibri"/>
              </a:rPr>
              <a:t>-</a:t>
            </a:r>
            <a:r>
              <a:rPr sz="1000" b="1" spc="35" dirty="0">
                <a:latin typeface="Calibri"/>
                <a:cs typeface="Calibri"/>
              </a:rPr>
              <a:t> </a:t>
            </a:r>
            <a:r>
              <a:rPr sz="1050" b="1" spc="-105" dirty="0">
                <a:latin typeface="Arial"/>
                <a:cs typeface="Arial"/>
              </a:rPr>
              <a:t>116</a:t>
            </a:r>
            <a:endParaRPr sz="1000" dirty="0">
              <a:latin typeface="Arial MT"/>
              <a:cs typeface="Arial MT"/>
            </a:endParaRPr>
          </a:p>
        </p:txBody>
      </p:sp>
      <p:pic>
        <p:nvPicPr>
          <p:cNvPr id="20" name="object 6">
            <a:extLst>
              <a:ext uri="{FF2B5EF4-FFF2-40B4-BE49-F238E27FC236}">
                <a16:creationId xmlns:a16="http://schemas.microsoft.com/office/drawing/2014/main" id="{063117DE-1345-0698-AAF1-F5E0571A9642}"/>
              </a:ext>
            </a:extLst>
          </p:cNvPr>
          <p:cNvPicPr/>
          <p:nvPr/>
        </p:nvPicPr>
        <p:blipFill>
          <a:blip r:embed="rId5" cstate="print"/>
          <a:stretch>
            <a:fillRect/>
          </a:stretch>
        </p:blipFill>
        <p:spPr>
          <a:xfrm>
            <a:off x="4547409" y="5294011"/>
            <a:ext cx="1274447" cy="1677030"/>
          </a:xfrm>
          <a:prstGeom prst="rect">
            <a:avLst/>
          </a:prstGeom>
        </p:spPr>
      </p:pic>
      <p:sp>
        <p:nvSpPr>
          <p:cNvPr id="21" name="object 7">
            <a:extLst>
              <a:ext uri="{FF2B5EF4-FFF2-40B4-BE49-F238E27FC236}">
                <a16:creationId xmlns:a16="http://schemas.microsoft.com/office/drawing/2014/main" id="{99C2D7A3-0935-DD9B-9E3C-4D8B35BA13E5}"/>
              </a:ext>
            </a:extLst>
          </p:cNvPr>
          <p:cNvSpPr txBox="1"/>
          <p:nvPr/>
        </p:nvSpPr>
        <p:spPr>
          <a:xfrm>
            <a:off x="4243182" y="5248626"/>
            <a:ext cx="1753235" cy="1944122"/>
          </a:xfrm>
          <a:prstGeom prst="rect">
            <a:avLst/>
          </a:prstGeom>
          <a:ln w="19028">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70"/>
              </a:spcBef>
            </a:pPr>
            <a:endParaRPr sz="1000" dirty="0">
              <a:latin typeface="Times New Roman"/>
              <a:cs typeface="Times New Roman"/>
            </a:endParaRPr>
          </a:p>
          <a:p>
            <a:pPr marL="662940" marR="162560" indent="-530860">
              <a:lnSpc>
                <a:spcPct val="100000"/>
              </a:lnSpc>
              <a:spcBef>
                <a:spcPts val="5"/>
              </a:spcBef>
            </a:pPr>
            <a:r>
              <a:rPr sz="1050" b="1" spc="-65" dirty="0">
                <a:latin typeface="Arial"/>
                <a:cs typeface="Arial"/>
              </a:rPr>
              <a:t>Kitchen</a:t>
            </a:r>
            <a:r>
              <a:rPr sz="1050" b="1" spc="-35" dirty="0">
                <a:latin typeface="Arial"/>
                <a:cs typeface="Arial"/>
              </a:rPr>
              <a:t> </a:t>
            </a:r>
            <a:r>
              <a:rPr sz="1050" b="1" spc="-50" dirty="0">
                <a:latin typeface="Arial"/>
                <a:cs typeface="Arial"/>
              </a:rPr>
              <a:t>Mixer</a:t>
            </a:r>
            <a:r>
              <a:rPr sz="1050" b="1" spc="-30" dirty="0">
                <a:latin typeface="Arial"/>
                <a:cs typeface="Arial"/>
              </a:rPr>
              <a:t> </a:t>
            </a:r>
            <a:r>
              <a:rPr sz="1050" b="1" spc="-65" dirty="0">
                <a:latin typeface="Arial"/>
                <a:cs typeface="Arial"/>
              </a:rPr>
              <a:t>Black</a:t>
            </a:r>
            <a:r>
              <a:rPr sz="1050" b="1" spc="-30" dirty="0">
                <a:latin typeface="Arial"/>
                <a:cs typeface="Arial"/>
              </a:rPr>
              <a:t> </a:t>
            </a:r>
            <a:r>
              <a:rPr sz="1000" b="1" dirty="0">
                <a:latin typeface="Calibri"/>
                <a:cs typeface="Calibri"/>
              </a:rPr>
              <a:t>-</a:t>
            </a:r>
            <a:r>
              <a:rPr sz="1000" b="1" spc="35" dirty="0">
                <a:latin typeface="Calibri"/>
                <a:cs typeface="Calibri"/>
              </a:rPr>
              <a:t> </a:t>
            </a:r>
            <a:r>
              <a:rPr sz="1050" b="1" spc="-35" dirty="0">
                <a:latin typeface="Arial"/>
                <a:cs typeface="Arial"/>
              </a:rPr>
              <a:t>106</a:t>
            </a:r>
            <a:endParaRPr sz="1000" dirty="0">
              <a:latin typeface="Arial MT"/>
              <a:cs typeface="Arial MT"/>
            </a:endParaRPr>
          </a:p>
        </p:txBody>
      </p:sp>
      <p:pic>
        <p:nvPicPr>
          <p:cNvPr id="22" name="object 8">
            <a:extLst>
              <a:ext uri="{FF2B5EF4-FFF2-40B4-BE49-F238E27FC236}">
                <a16:creationId xmlns:a16="http://schemas.microsoft.com/office/drawing/2014/main" id="{01E026F3-F5F4-3DBB-E3A7-E622BAE0041F}"/>
              </a:ext>
            </a:extLst>
          </p:cNvPr>
          <p:cNvPicPr/>
          <p:nvPr/>
        </p:nvPicPr>
        <p:blipFill>
          <a:blip r:embed="rId6" cstate="print"/>
          <a:stretch>
            <a:fillRect/>
          </a:stretch>
        </p:blipFill>
        <p:spPr>
          <a:xfrm>
            <a:off x="4535149" y="3159826"/>
            <a:ext cx="1238716" cy="1667502"/>
          </a:xfrm>
          <a:prstGeom prst="rect">
            <a:avLst/>
          </a:prstGeom>
        </p:spPr>
      </p:pic>
      <p:sp>
        <p:nvSpPr>
          <p:cNvPr id="23" name="object 9">
            <a:extLst>
              <a:ext uri="{FF2B5EF4-FFF2-40B4-BE49-F238E27FC236}">
                <a16:creationId xmlns:a16="http://schemas.microsoft.com/office/drawing/2014/main" id="{D7A29A7E-D9EB-763F-D854-78E205FCF4B5}"/>
              </a:ext>
            </a:extLst>
          </p:cNvPr>
          <p:cNvSpPr txBox="1"/>
          <p:nvPr/>
        </p:nvSpPr>
        <p:spPr>
          <a:xfrm>
            <a:off x="4229100" y="3113475"/>
            <a:ext cx="1752600" cy="1931298"/>
          </a:xfrm>
          <a:prstGeom prst="rect">
            <a:avLst/>
          </a:prstGeom>
          <a:ln w="1903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95"/>
              </a:spcBef>
            </a:pPr>
            <a:endParaRPr sz="1000" dirty="0">
              <a:latin typeface="Times New Roman"/>
              <a:cs typeface="Times New Roman"/>
            </a:endParaRPr>
          </a:p>
          <a:p>
            <a:pPr marL="692150" marR="13335" indent="-649605">
              <a:lnSpc>
                <a:spcPct val="100000"/>
              </a:lnSpc>
            </a:pPr>
            <a:r>
              <a:rPr sz="1050" b="1" spc="-65" dirty="0">
                <a:latin typeface="Arial"/>
                <a:cs typeface="Arial"/>
              </a:rPr>
              <a:t>Kitchen</a:t>
            </a:r>
            <a:r>
              <a:rPr sz="1050" b="1" spc="-50" dirty="0">
                <a:latin typeface="Arial"/>
                <a:cs typeface="Arial"/>
              </a:rPr>
              <a:t> Mixer</a:t>
            </a:r>
            <a:r>
              <a:rPr sz="1050" b="1" spc="-40" dirty="0">
                <a:latin typeface="Arial"/>
                <a:cs typeface="Arial"/>
              </a:rPr>
              <a:t> </a:t>
            </a:r>
            <a:r>
              <a:rPr sz="1050" b="1" spc="-25" dirty="0">
                <a:latin typeface="Arial"/>
                <a:cs typeface="Arial"/>
              </a:rPr>
              <a:t>Matt</a:t>
            </a:r>
            <a:r>
              <a:rPr sz="1050" b="1" spc="-40" dirty="0">
                <a:latin typeface="Arial"/>
                <a:cs typeface="Arial"/>
              </a:rPr>
              <a:t> </a:t>
            </a:r>
            <a:r>
              <a:rPr sz="1050" b="1" spc="-50" dirty="0">
                <a:latin typeface="Arial"/>
                <a:cs typeface="Arial"/>
              </a:rPr>
              <a:t>Black</a:t>
            </a:r>
            <a:r>
              <a:rPr sz="1000" b="1" spc="-50" dirty="0">
                <a:latin typeface="Calibri"/>
                <a:cs typeface="Calibri"/>
              </a:rPr>
              <a:t>-</a:t>
            </a:r>
            <a:r>
              <a:rPr sz="1000" b="1" spc="25" dirty="0">
                <a:latin typeface="Calibri"/>
                <a:cs typeface="Calibri"/>
              </a:rPr>
              <a:t> </a:t>
            </a:r>
            <a:r>
              <a:rPr sz="1050" b="1" spc="-95" dirty="0">
                <a:latin typeface="Arial"/>
                <a:cs typeface="Arial"/>
              </a:rPr>
              <a:t>101</a:t>
            </a:r>
            <a:endParaRPr sz="1000" dirty="0">
              <a:latin typeface="Arial MT"/>
              <a:cs typeface="Arial MT"/>
            </a:endParaRPr>
          </a:p>
        </p:txBody>
      </p:sp>
      <p:pic>
        <p:nvPicPr>
          <p:cNvPr id="24" name="object 10">
            <a:extLst>
              <a:ext uri="{FF2B5EF4-FFF2-40B4-BE49-F238E27FC236}">
                <a16:creationId xmlns:a16="http://schemas.microsoft.com/office/drawing/2014/main" id="{D23779F9-6EE9-D94A-219E-42600916639B}"/>
              </a:ext>
            </a:extLst>
          </p:cNvPr>
          <p:cNvPicPr/>
          <p:nvPr/>
        </p:nvPicPr>
        <p:blipFill>
          <a:blip r:embed="rId7" cstate="print"/>
          <a:stretch>
            <a:fillRect/>
          </a:stretch>
        </p:blipFill>
        <p:spPr>
          <a:xfrm>
            <a:off x="6331580" y="3159826"/>
            <a:ext cx="1324474" cy="1657974"/>
          </a:xfrm>
          <a:prstGeom prst="rect">
            <a:avLst/>
          </a:prstGeom>
        </p:spPr>
      </p:pic>
      <p:sp>
        <p:nvSpPr>
          <p:cNvPr id="25" name="object 11">
            <a:extLst>
              <a:ext uri="{FF2B5EF4-FFF2-40B4-BE49-F238E27FC236}">
                <a16:creationId xmlns:a16="http://schemas.microsoft.com/office/drawing/2014/main" id="{7312F37A-9A52-B4CA-5150-F1C133276E0C}"/>
              </a:ext>
            </a:extLst>
          </p:cNvPr>
          <p:cNvSpPr txBox="1"/>
          <p:nvPr/>
        </p:nvSpPr>
        <p:spPr>
          <a:xfrm>
            <a:off x="6106851" y="3126782"/>
            <a:ext cx="1743710" cy="1918474"/>
          </a:xfrm>
          <a:prstGeom prst="rect">
            <a:avLst/>
          </a:prstGeom>
          <a:ln w="19036">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90"/>
              </a:spcBef>
            </a:pPr>
            <a:endParaRPr sz="1000" dirty="0">
              <a:latin typeface="Times New Roman"/>
              <a:cs typeface="Times New Roman"/>
            </a:endParaRPr>
          </a:p>
          <a:p>
            <a:pPr marL="666750" marR="35560" indent="-645160">
              <a:lnSpc>
                <a:spcPct val="100000"/>
              </a:lnSpc>
            </a:pPr>
            <a:r>
              <a:rPr sz="1050" b="1" spc="-65" dirty="0">
                <a:latin typeface="Arial"/>
                <a:cs typeface="Arial"/>
              </a:rPr>
              <a:t>Kitchen</a:t>
            </a:r>
            <a:r>
              <a:rPr sz="1050" b="1" spc="-30" dirty="0">
                <a:latin typeface="Arial"/>
                <a:cs typeface="Arial"/>
              </a:rPr>
              <a:t> </a:t>
            </a:r>
            <a:r>
              <a:rPr sz="1050" b="1" spc="-50" dirty="0">
                <a:latin typeface="Arial"/>
                <a:cs typeface="Arial"/>
              </a:rPr>
              <a:t>Mixer</a:t>
            </a:r>
            <a:r>
              <a:rPr sz="1050" b="1" spc="-20" dirty="0">
                <a:latin typeface="Arial"/>
                <a:cs typeface="Arial"/>
              </a:rPr>
              <a:t> </a:t>
            </a:r>
            <a:r>
              <a:rPr sz="1050" b="1" spc="-25" dirty="0">
                <a:latin typeface="Arial"/>
                <a:cs typeface="Arial"/>
              </a:rPr>
              <a:t>Matt</a:t>
            </a:r>
            <a:r>
              <a:rPr sz="1050" b="1" spc="-20" dirty="0">
                <a:latin typeface="Arial"/>
                <a:cs typeface="Arial"/>
              </a:rPr>
              <a:t> </a:t>
            </a:r>
            <a:r>
              <a:rPr sz="1050" b="1" spc="-60" dirty="0">
                <a:latin typeface="Arial"/>
                <a:cs typeface="Arial"/>
              </a:rPr>
              <a:t>Black</a:t>
            </a:r>
            <a:r>
              <a:rPr sz="1000" b="1" spc="-60" dirty="0">
                <a:latin typeface="Calibri"/>
                <a:cs typeface="Calibri"/>
              </a:rPr>
              <a:t>-</a:t>
            </a:r>
            <a:r>
              <a:rPr sz="1050" b="1" spc="-40" dirty="0">
                <a:latin typeface="Arial"/>
                <a:cs typeface="Arial"/>
              </a:rPr>
              <a:t>103</a:t>
            </a:r>
            <a:endParaRPr sz="1000" dirty="0">
              <a:latin typeface="Arial MT"/>
              <a:cs typeface="Arial MT"/>
            </a:endParaRPr>
          </a:p>
        </p:txBody>
      </p:sp>
      <p:pic>
        <p:nvPicPr>
          <p:cNvPr id="26" name="object 12">
            <a:extLst>
              <a:ext uri="{FF2B5EF4-FFF2-40B4-BE49-F238E27FC236}">
                <a16:creationId xmlns:a16="http://schemas.microsoft.com/office/drawing/2014/main" id="{02520D3E-BF0C-3B01-3E12-400EF3BB33DA}"/>
              </a:ext>
            </a:extLst>
          </p:cNvPr>
          <p:cNvPicPr/>
          <p:nvPr/>
        </p:nvPicPr>
        <p:blipFill>
          <a:blip r:embed="rId8" cstate="print"/>
          <a:stretch>
            <a:fillRect/>
          </a:stretch>
        </p:blipFill>
        <p:spPr>
          <a:xfrm>
            <a:off x="1060244" y="5339579"/>
            <a:ext cx="933800" cy="1619859"/>
          </a:xfrm>
          <a:prstGeom prst="rect">
            <a:avLst/>
          </a:prstGeom>
        </p:spPr>
      </p:pic>
      <p:sp>
        <p:nvSpPr>
          <p:cNvPr id="27" name="object 13">
            <a:extLst>
              <a:ext uri="{FF2B5EF4-FFF2-40B4-BE49-F238E27FC236}">
                <a16:creationId xmlns:a16="http://schemas.microsoft.com/office/drawing/2014/main" id="{95DC0C2C-8409-9E26-EB5C-3319A33C03E9}"/>
              </a:ext>
            </a:extLst>
          </p:cNvPr>
          <p:cNvSpPr txBox="1"/>
          <p:nvPr/>
        </p:nvSpPr>
        <p:spPr>
          <a:xfrm>
            <a:off x="506533" y="5253899"/>
            <a:ext cx="1743075" cy="2098010"/>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705"/>
              </a:spcBef>
            </a:pPr>
            <a:endParaRPr sz="1000" dirty="0">
              <a:latin typeface="Times New Roman"/>
              <a:cs typeface="Times New Roman"/>
            </a:endParaRPr>
          </a:p>
          <a:p>
            <a:pPr marL="66040" marR="64135" indent="245110">
              <a:lnSpc>
                <a:spcPct val="100000"/>
              </a:lnSpc>
            </a:pPr>
            <a:r>
              <a:rPr sz="1050" b="1" spc="-80" dirty="0">
                <a:latin typeface="Arial"/>
                <a:cs typeface="Arial"/>
              </a:rPr>
              <a:t>Basin</a:t>
            </a:r>
            <a:r>
              <a:rPr sz="1050" b="1" spc="-15" dirty="0">
                <a:latin typeface="Arial"/>
                <a:cs typeface="Arial"/>
              </a:rPr>
              <a:t> </a:t>
            </a:r>
            <a:r>
              <a:rPr sz="1050" b="1" spc="-50" dirty="0">
                <a:latin typeface="Arial"/>
                <a:cs typeface="Arial"/>
              </a:rPr>
              <a:t>Mixer</a:t>
            </a:r>
            <a:r>
              <a:rPr sz="1050" b="1" spc="-10" dirty="0">
                <a:latin typeface="Arial"/>
                <a:cs typeface="Arial"/>
              </a:rPr>
              <a:t> Square </a:t>
            </a:r>
            <a:r>
              <a:rPr sz="1000" dirty="0">
                <a:latin typeface="Arial MT"/>
                <a:cs typeface="Arial MT"/>
              </a:rPr>
              <a:t>Matt</a:t>
            </a:r>
            <a:r>
              <a:rPr sz="1000" spc="-45" dirty="0">
                <a:latin typeface="Arial MT"/>
                <a:cs typeface="Arial MT"/>
              </a:rPr>
              <a:t> </a:t>
            </a:r>
            <a:r>
              <a:rPr sz="1000" spc="-10" dirty="0">
                <a:latin typeface="Arial MT"/>
                <a:cs typeface="Arial MT"/>
              </a:rPr>
              <a:t>Black</a:t>
            </a:r>
            <a:r>
              <a:rPr sz="1000" spc="-40" dirty="0">
                <a:latin typeface="Arial MT"/>
                <a:cs typeface="Arial MT"/>
              </a:rPr>
              <a:t> </a:t>
            </a:r>
            <a:r>
              <a:rPr sz="1000" dirty="0">
                <a:latin typeface="Arial MT"/>
                <a:cs typeface="Arial MT"/>
              </a:rPr>
              <a:t>Neck</a:t>
            </a:r>
            <a:r>
              <a:rPr sz="1000" spc="-45" dirty="0">
                <a:latin typeface="Arial MT"/>
                <a:cs typeface="Arial MT"/>
              </a:rPr>
              <a:t> </a:t>
            </a:r>
            <a:r>
              <a:rPr sz="1000" dirty="0">
                <a:latin typeface="Arial MT"/>
                <a:cs typeface="Arial MT"/>
              </a:rPr>
              <a:t>Long</a:t>
            </a:r>
          </a:p>
        </p:txBody>
      </p:sp>
      <p:pic>
        <p:nvPicPr>
          <p:cNvPr id="28" name="object 14">
            <a:extLst>
              <a:ext uri="{FF2B5EF4-FFF2-40B4-BE49-F238E27FC236}">
                <a16:creationId xmlns:a16="http://schemas.microsoft.com/office/drawing/2014/main" id="{F1F0250F-6C53-C9CC-5A18-4F9B55FD4E33}"/>
              </a:ext>
            </a:extLst>
          </p:cNvPr>
          <p:cNvPicPr/>
          <p:nvPr/>
        </p:nvPicPr>
        <p:blipFill>
          <a:blip r:embed="rId9" cstate="print"/>
          <a:stretch>
            <a:fillRect/>
          </a:stretch>
        </p:blipFill>
        <p:spPr>
          <a:xfrm>
            <a:off x="2700351" y="3138962"/>
            <a:ext cx="1105317" cy="1696080"/>
          </a:xfrm>
          <a:prstGeom prst="rect">
            <a:avLst/>
          </a:prstGeom>
        </p:spPr>
      </p:pic>
      <p:sp>
        <p:nvSpPr>
          <p:cNvPr id="29" name="object 15">
            <a:extLst>
              <a:ext uri="{FF2B5EF4-FFF2-40B4-BE49-F238E27FC236}">
                <a16:creationId xmlns:a16="http://schemas.microsoft.com/office/drawing/2014/main" id="{6F29A529-AAC0-C0EC-7E30-F67C4202ECA1}"/>
              </a:ext>
            </a:extLst>
          </p:cNvPr>
          <p:cNvSpPr txBox="1"/>
          <p:nvPr/>
        </p:nvSpPr>
        <p:spPr>
          <a:xfrm>
            <a:off x="2367135" y="3126782"/>
            <a:ext cx="1752600" cy="1918474"/>
          </a:xfrm>
          <a:prstGeom prst="rect">
            <a:avLst/>
          </a:prstGeom>
          <a:ln w="1903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90"/>
              </a:spcBef>
            </a:pPr>
            <a:endParaRPr sz="1000" dirty="0">
              <a:latin typeface="Times New Roman"/>
              <a:cs typeface="Times New Roman"/>
            </a:endParaRPr>
          </a:p>
          <a:p>
            <a:pPr marL="403860" marR="207645" indent="-185420">
              <a:lnSpc>
                <a:spcPct val="100000"/>
              </a:lnSpc>
            </a:pPr>
            <a:r>
              <a:rPr sz="1050" b="1" spc="-80" dirty="0">
                <a:latin typeface="Arial"/>
                <a:cs typeface="Arial"/>
              </a:rPr>
              <a:t>Basin</a:t>
            </a:r>
            <a:r>
              <a:rPr sz="1050" b="1" spc="-25" dirty="0">
                <a:latin typeface="Arial"/>
                <a:cs typeface="Arial"/>
              </a:rPr>
              <a:t> </a:t>
            </a:r>
            <a:r>
              <a:rPr sz="1050" b="1" spc="-50" dirty="0">
                <a:latin typeface="Arial"/>
                <a:cs typeface="Arial"/>
              </a:rPr>
              <a:t>Mixer</a:t>
            </a:r>
            <a:r>
              <a:rPr sz="1050" b="1" spc="-20" dirty="0">
                <a:latin typeface="Arial"/>
                <a:cs typeface="Arial"/>
              </a:rPr>
              <a:t> </a:t>
            </a:r>
            <a:r>
              <a:rPr sz="1050" b="1" spc="-25" dirty="0">
                <a:latin typeface="Arial"/>
                <a:cs typeface="Arial"/>
              </a:rPr>
              <a:t>Matt </a:t>
            </a:r>
            <a:r>
              <a:rPr sz="1050" b="1" spc="-65" dirty="0">
                <a:latin typeface="Arial"/>
                <a:cs typeface="Arial"/>
              </a:rPr>
              <a:t>Black</a:t>
            </a:r>
            <a:endParaRPr sz="1000" dirty="0">
              <a:latin typeface="Arial MT"/>
              <a:cs typeface="Arial MT"/>
            </a:endParaRPr>
          </a:p>
        </p:txBody>
      </p:sp>
      <p:pic>
        <p:nvPicPr>
          <p:cNvPr id="30" name="object 16">
            <a:extLst>
              <a:ext uri="{FF2B5EF4-FFF2-40B4-BE49-F238E27FC236}">
                <a16:creationId xmlns:a16="http://schemas.microsoft.com/office/drawing/2014/main" id="{49F7258C-E2C8-8AA0-02B7-23FF44593469}"/>
              </a:ext>
            </a:extLst>
          </p:cNvPr>
          <p:cNvPicPr/>
          <p:nvPr/>
        </p:nvPicPr>
        <p:blipFill>
          <a:blip r:embed="rId10" cstate="print"/>
          <a:stretch>
            <a:fillRect/>
          </a:stretch>
        </p:blipFill>
        <p:spPr>
          <a:xfrm>
            <a:off x="2756575" y="5311049"/>
            <a:ext cx="1190481" cy="1657974"/>
          </a:xfrm>
          <a:prstGeom prst="rect">
            <a:avLst/>
          </a:prstGeom>
        </p:spPr>
      </p:pic>
      <p:sp>
        <p:nvSpPr>
          <p:cNvPr id="31" name="object 17">
            <a:extLst>
              <a:ext uri="{FF2B5EF4-FFF2-40B4-BE49-F238E27FC236}">
                <a16:creationId xmlns:a16="http://schemas.microsoft.com/office/drawing/2014/main" id="{B3429FEF-F674-EC0E-D7BB-1C41090CB8CD}"/>
              </a:ext>
            </a:extLst>
          </p:cNvPr>
          <p:cNvSpPr txBox="1"/>
          <p:nvPr/>
        </p:nvSpPr>
        <p:spPr>
          <a:xfrm>
            <a:off x="2378043" y="5248626"/>
            <a:ext cx="1734185" cy="1931298"/>
          </a:xfrm>
          <a:prstGeom prst="rect">
            <a:avLst/>
          </a:prstGeom>
          <a:ln w="1900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25"/>
              </a:spcBef>
            </a:pPr>
            <a:endParaRPr sz="1000" dirty="0">
              <a:latin typeface="Times New Roman"/>
              <a:cs typeface="Times New Roman"/>
            </a:endParaRPr>
          </a:p>
          <a:p>
            <a:pPr marL="658495" marR="15875" indent="-636270">
              <a:lnSpc>
                <a:spcPct val="100000"/>
              </a:lnSpc>
            </a:pPr>
            <a:r>
              <a:rPr sz="1050" b="1" spc="-65" dirty="0">
                <a:latin typeface="Arial"/>
                <a:cs typeface="Arial"/>
              </a:rPr>
              <a:t>Kitchen</a:t>
            </a:r>
            <a:r>
              <a:rPr sz="1050" b="1" spc="-45" dirty="0">
                <a:latin typeface="Arial"/>
                <a:cs typeface="Arial"/>
              </a:rPr>
              <a:t> </a:t>
            </a:r>
            <a:r>
              <a:rPr sz="1050" b="1" spc="-50" dirty="0">
                <a:latin typeface="Arial"/>
                <a:cs typeface="Arial"/>
              </a:rPr>
              <a:t>Mixer</a:t>
            </a:r>
            <a:r>
              <a:rPr sz="1050" b="1" spc="-30" dirty="0">
                <a:latin typeface="Arial"/>
                <a:cs typeface="Arial"/>
              </a:rPr>
              <a:t> </a:t>
            </a:r>
            <a:r>
              <a:rPr sz="1050" b="1" spc="-25" dirty="0">
                <a:latin typeface="Arial"/>
                <a:cs typeface="Arial"/>
              </a:rPr>
              <a:t>Matt</a:t>
            </a:r>
            <a:r>
              <a:rPr sz="1050" b="1" spc="-35" dirty="0">
                <a:latin typeface="Arial"/>
                <a:cs typeface="Arial"/>
              </a:rPr>
              <a:t> </a:t>
            </a:r>
            <a:r>
              <a:rPr sz="1050" b="1" spc="-65" dirty="0">
                <a:latin typeface="Arial"/>
                <a:cs typeface="Arial"/>
              </a:rPr>
              <a:t>Black</a:t>
            </a:r>
            <a:r>
              <a:rPr sz="1050" b="1" spc="-30" dirty="0">
                <a:latin typeface="Arial"/>
                <a:cs typeface="Arial"/>
              </a:rPr>
              <a:t> </a:t>
            </a:r>
            <a:r>
              <a:rPr sz="1000" b="1" dirty="0">
                <a:latin typeface="Calibri"/>
                <a:cs typeface="Calibri"/>
              </a:rPr>
              <a:t>-</a:t>
            </a:r>
            <a:r>
              <a:rPr sz="1050" b="1" spc="-100" dirty="0">
                <a:latin typeface="Arial"/>
                <a:cs typeface="Arial"/>
              </a:rPr>
              <a:t>119</a:t>
            </a:r>
            <a:endParaRPr sz="1000" dirty="0">
              <a:latin typeface="Arial MT"/>
              <a:cs typeface="Arial MT"/>
            </a:endParaRPr>
          </a:p>
        </p:txBody>
      </p:sp>
      <p:pic>
        <p:nvPicPr>
          <p:cNvPr id="32" name="object 18">
            <a:extLst>
              <a:ext uri="{FF2B5EF4-FFF2-40B4-BE49-F238E27FC236}">
                <a16:creationId xmlns:a16="http://schemas.microsoft.com/office/drawing/2014/main" id="{2B5160DA-7645-676F-FAF7-613DFA00032B}"/>
              </a:ext>
            </a:extLst>
          </p:cNvPr>
          <p:cNvPicPr/>
          <p:nvPr/>
        </p:nvPicPr>
        <p:blipFill>
          <a:blip r:embed="rId11" cstate="print"/>
          <a:stretch>
            <a:fillRect/>
          </a:stretch>
        </p:blipFill>
        <p:spPr>
          <a:xfrm>
            <a:off x="715393" y="7452025"/>
            <a:ext cx="1400702" cy="1667502"/>
          </a:xfrm>
          <a:prstGeom prst="rect">
            <a:avLst/>
          </a:prstGeom>
        </p:spPr>
      </p:pic>
      <p:pic>
        <p:nvPicPr>
          <p:cNvPr id="33" name="object 19">
            <a:extLst>
              <a:ext uri="{FF2B5EF4-FFF2-40B4-BE49-F238E27FC236}">
                <a16:creationId xmlns:a16="http://schemas.microsoft.com/office/drawing/2014/main" id="{3395CB2C-B8E4-439B-CDDD-2FED212FBD5F}"/>
              </a:ext>
            </a:extLst>
          </p:cNvPr>
          <p:cNvPicPr/>
          <p:nvPr/>
        </p:nvPicPr>
        <p:blipFill>
          <a:blip r:embed="rId12" cstate="print"/>
          <a:stretch>
            <a:fillRect/>
          </a:stretch>
        </p:blipFill>
        <p:spPr>
          <a:xfrm>
            <a:off x="2741143" y="7452025"/>
            <a:ext cx="1124373" cy="1686561"/>
          </a:xfrm>
          <a:prstGeom prst="rect">
            <a:avLst/>
          </a:prstGeom>
        </p:spPr>
      </p:pic>
      <p:sp>
        <p:nvSpPr>
          <p:cNvPr id="34" name="object 20">
            <a:extLst>
              <a:ext uri="{FF2B5EF4-FFF2-40B4-BE49-F238E27FC236}">
                <a16:creationId xmlns:a16="http://schemas.microsoft.com/office/drawing/2014/main" id="{D6018EE4-9EAC-E564-81D5-3C60C04CBE4C}"/>
              </a:ext>
            </a:extLst>
          </p:cNvPr>
          <p:cNvSpPr txBox="1"/>
          <p:nvPr/>
        </p:nvSpPr>
        <p:spPr>
          <a:xfrm>
            <a:off x="508032" y="7404385"/>
            <a:ext cx="1740535" cy="1944122"/>
          </a:xfrm>
          <a:prstGeom prst="rect">
            <a:avLst/>
          </a:prstGeom>
          <a:ln w="1903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70"/>
              </a:spcBef>
            </a:pPr>
            <a:endParaRPr sz="1000" dirty="0">
              <a:latin typeface="Times New Roman"/>
              <a:cs typeface="Times New Roman"/>
            </a:endParaRPr>
          </a:p>
          <a:p>
            <a:pPr marL="659765" marR="137160" indent="-513080">
              <a:lnSpc>
                <a:spcPct val="100000"/>
              </a:lnSpc>
            </a:pPr>
            <a:r>
              <a:rPr sz="1050" b="1" spc="-80" dirty="0">
                <a:latin typeface="Arial"/>
                <a:cs typeface="Arial"/>
              </a:rPr>
              <a:t>Basin</a:t>
            </a:r>
            <a:r>
              <a:rPr sz="1050" b="1" spc="-20" dirty="0">
                <a:latin typeface="Arial"/>
                <a:cs typeface="Arial"/>
              </a:rPr>
              <a:t> </a:t>
            </a:r>
            <a:r>
              <a:rPr sz="1050" b="1" spc="-50" dirty="0">
                <a:latin typeface="Arial"/>
                <a:cs typeface="Arial"/>
              </a:rPr>
              <a:t>Mixer</a:t>
            </a:r>
            <a:r>
              <a:rPr sz="1050" b="1" spc="-20" dirty="0">
                <a:latin typeface="Arial"/>
                <a:cs typeface="Arial"/>
              </a:rPr>
              <a:t> </a:t>
            </a:r>
            <a:r>
              <a:rPr sz="1050" b="1" spc="-70" dirty="0">
                <a:latin typeface="Arial"/>
                <a:cs typeface="Arial"/>
              </a:rPr>
              <a:t>Chrome</a:t>
            </a:r>
            <a:r>
              <a:rPr sz="1050" b="1" spc="-20" dirty="0">
                <a:latin typeface="Arial"/>
                <a:cs typeface="Arial"/>
              </a:rPr>
              <a:t> </a:t>
            </a:r>
            <a:r>
              <a:rPr sz="1000" b="1" dirty="0">
                <a:latin typeface="Calibri"/>
                <a:cs typeface="Calibri"/>
              </a:rPr>
              <a:t>-</a:t>
            </a:r>
            <a:r>
              <a:rPr sz="1000" b="1" spc="45" dirty="0">
                <a:latin typeface="Calibri"/>
                <a:cs typeface="Calibri"/>
              </a:rPr>
              <a:t> </a:t>
            </a:r>
            <a:r>
              <a:rPr sz="1050" b="1" spc="-100" dirty="0">
                <a:latin typeface="Arial"/>
                <a:cs typeface="Arial"/>
              </a:rPr>
              <a:t>115</a:t>
            </a:r>
            <a:endParaRPr sz="1000" dirty="0">
              <a:latin typeface="Arial MT"/>
              <a:cs typeface="Arial MT"/>
            </a:endParaRPr>
          </a:p>
        </p:txBody>
      </p:sp>
      <p:sp>
        <p:nvSpPr>
          <p:cNvPr id="35" name="object 21">
            <a:extLst>
              <a:ext uri="{FF2B5EF4-FFF2-40B4-BE49-F238E27FC236}">
                <a16:creationId xmlns:a16="http://schemas.microsoft.com/office/drawing/2014/main" id="{F9436C98-0478-29DC-5A3E-B91A06474D53}"/>
              </a:ext>
            </a:extLst>
          </p:cNvPr>
          <p:cNvSpPr txBox="1"/>
          <p:nvPr/>
        </p:nvSpPr>
        <p:spPr>
          <a:xfrm>
            <a:off x="2386691" y="7404385"/>
            <a:ext cx="1723389" cy="1944122"/>
          </a:xfrm>
          <a:prstGeom prst="rect">
            <a:avLst/>
          </a:prstGeom>
          <a:ln w="1903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70"/>
              </a:spcBef>
            </a:pPr>
            <a:endParaRPr sz="1000" dirty="0">
              <a:latin typeface="Times New Roman"/>
              <a:cs typeface="Times New Roman"/>
            </a:endParaRPr>
          </a:p>
          <a:p>
            <a:pPr marL="648335" marR="219075" indent="-428625">
              <a:lnSpc>
                <a:spcPct val="100000"/>
              </a:lnSpc>
            </a:pPr>
            <a:r>
              <a:rPr sz="1050" b="1" spc="-80" dirty="0">
                <a:latin typeface="Arial"/>
                <a:cs typeface="Arial"/>
              </a:rPr>
              <a:t>Basin</a:t>
            </a:r>
            <a:r>
              <a:rPr sz="1050" b="1" spc="-25" dirty="0">
                <a:latin typeface="Arial"/>
                <a:cs typeface="Arial"/>
              </a:rPr>
              <a:t> </a:t>
            </a:r>
            <a:r>
              <a:rPr sz="1050" b="1" spc="-50" dirty="0">
                <a:latin typeface="Arial"/>
                <a:cs typeface="Arial"/>
              </a:rPr>
              <a:t>Mixer</a:t>
            </a:r>
            <a:r>
              <a:rPr sz="1050" b="1" spc="-20" dirty="0">
                <a:latin typeface="Arial"/>
                <a:cs typeface="Arial"/>
              </a:rPr>
              <a:t> </a:t>
            </a:r>
            <a:r>
              <a:rPr sz="1050" b="1" spc="-55" dirty="0">
                <a:latin typeface="Arial"/>
                <a:cs typeface="Arial"/>
              </a:rPr>
              <a:t>Satin</a:t>
            </a:r>
            <a:r>
              <a:rPr sz="1050" b="1" spc="-25" dirty="0">
                <a:latin typeface="Arial"/>
                <a:cs typeface="Arial"/>
              </a:rPr>
              <a:t> </a:t>
            </a:r>
            <a:r>
              <a:rPr sz="1000" b="1" dirty="0">
                <a:latin typeface="Calibri"/>
                <a:cs typeface="Calibri"/>
              </a:rPr>
              <a:t>-</a:t>
            </a:r>
            <a:r>
              <a:rPr sz="1000" b="1" spc="45" dirty="0">
                <a:latin typeface="Calibri"/>
                <a:cs typeface="Calibri"/>
              </a:rPr>
              <a:t> </a:t>
            </a:r>
            <a:r>
              <a:rPr sz="1050" b="1" spc="-130" dirty="0">
                <a:latin typeface="Arial"/>
                <a:cs typeface="Arial"/>
              </a:rPr>
              <a:t>117</a:t>
            </a:r>
            <a:endParaRPr sz="1000" dirty="0">
              <a:latin typeface="Arial MT"/>
              <a:cs typeface="Arial MT"/>
            </a:endParaRPr>
          </a:p>
        </p:txBody>
      </p:sp>
      <p:pic>
        <p:nvPicPr>
          <p:cNvPr id="36" name="object 22">
            <a:extLst>
              <a:ext uri="{FF2B5EF4-FFF2-40B4-BE49-F238E27FC236}">
                <a16:creationId xmlns:a16="http://schemas.microsoft.com/office/drawing/2014/main" id="{3072541A-D680-240D-61DF-040DFE941FB8}"/>
              </a:ext>
            </a:extLst>
          </p:cNvPr>
          <p:cNvPicPr/>
          <p:nvPr/>
        </p:nvPicPr>
        <p:blipFill>
          <a:blip r:embed="rId13" cstate="print"/>
          <a:stretch>
            <a:fillRect/>
          </a:stretch>
        </p:blipFill>
        <p:spPr>
          <a:xfrm>
            <a:off x="4537832" y="7435566"/>
            <a:ext cx="1172016" cy="1686549"/>
          </a:xfrm>
          <a:prstGeom prst="rect">
            <a:avLst/>
          </a:prstGeom>
        </p:spPr>
      </p:pic>
      <p:sp>
        <p:nvSpPr>
          <p:cNvPr id="37" name="object 23">
            <a:extLst>
              <a:ext uri="{FF2B5EF4-FFF2-40B4-BE49-F238E27FC236}">
                <a16:creationId xmlns:a16="http://schemas.microsoft.com/office/drawing/2014/main" id="{C3BD2DD8-0EB4-804A-796E-1DEA4D5903A4}"/>
              </a:ext>
            </a:extLst>
          </p:cNvPr>
          <p:cNvSpPr txBox="1"/>
          <p:nvPr/>
        </p:nvSpPr>
        <p:spPr>
          <a:xfrm>
            <a:off x="4243212" y="7404385"/>
            <a:ext cx="1753235" cy="1944122"/>
          </a:xfrm>
          <a:prstGeom prst="rect">
            <a:avLst/>
          </a:prstGeom>
          <a:ln w="19028">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70"/>
              </a:spcBef>
            </a:pPr>
            <a:endParaRPr sz="1000" dirty="0">
              <a:latin typeface="Times New Roman"/>
              <a:cs typeface="Times New Roman"/>
            </a:endParaRPr>
          </a:p>
          <a:p>
            <a:pPr marL="674370" marR="69215" indent="-589280">
              <a:lnSpc>
                <a:spcPct val="100000"/>
              </a:lnSpc>
            </a:pPr>
            <a:r>
              <a:rPr sz="1050" b="1" spc="-65" dirty="0">
                <a:latin typeface="Arial"/>
                <a:cs typeface="Arial"/>
              </a:rPr>
              <a:t>Kitchen</a:t>
            </a:r>
            <a:r>
              <a:rPr sz="1050" b="1" spc="-30" dirty="0">
                <a:latin typeface="Arial"/>
                <a:cs typeface="Arial"/>
              </a:rPr>
              <a:t> </a:t>
            </a:r>
            <a:r>
              <a:rPr sz="1050" b="1" spc="-50" dirty="0">
                <a:latin typeface="Arial"/>
                <a:cs typeface="Arial"/>
              </a:rPr>
              <a:t>Mixer</a:t>
            </a:r>
            <a:r>
              <a:rPr sz="1050" b="1" spc="-30" dirty="0">
                <a:latin typeface="Arial"/>
                <a:cs typeface="Arial"/>
              </a:rPr>
              <a:t> </a:t>
            </a:r>
            <a:r>
              <a:rPr sz="1050" b="1" spc="-70" dirty="0">
                <a:latin typeface="Arial"/>
                <a:cs typeface="Arial"/>
              </a:rPr>
              <a:t>Chrome</a:t>
            </a:r>
            <a:r>
              <a:rPr sz="1050" b="1" spc="-25" dirty="0">
                <a:latin typeface="Arial"/>
                <a:cs typeface="Arial"/>
              </a:rPr>
              <a:t> </a:t>
            </a:r>
            <a:r>
              <a:rPr sz="1000" b="1" dirty="0">
                <a:latin typeface="Calibri"/>
                <a:cs typeface="Calibri"/>
              </a:rPr>
              <a:t>-</a:t>
            </a:r>
            <a:r>
              <a:rPr sz="1000" b="1" spc="35" dirty="0">
                <a:latin typeface="Calibri"/>
                <a:cs typeface="Calibri"/>
              </a:rPr>
              <a:t> </a:t>
            </a:r>
            <a:r>
              <a:rPr sz="1050" b="1" spc="-30" dirty="0">
                <a:latin typeface="Arial"/>
                <a:cs typeface="Arial"/>
              </a:rPr>
              <a:t>102</a:t>
            </a:r>
            <a:endParaRPr sz="1000" dirty="0">
              <a:latin typeface="Arial MT"/>
              <a:cs typeface="Arial MT"/>
            </a:endParaRPr>
          </a:p>
        </p:txBody>
      </p:sp>
      <p:pic>
        <p:nvPicPr>
          <p:cNvPr id="38" name="object 24">
            <a:extLst>
              <a:ext uri="{FF2B5EF4-FFF2-40B4-BE49-F238E27FC236}">
                <a16:creationId xmlns:a16="http://schemas.microsoft.com/office/drawing/2014/main" id="{7179CA16-9ECB-E50C-2851-BF644C1129B5}"/>
              </a:ext>
            </a:extLst>
          </p:cNvPr>
          <p:cNvPicPr/>
          <p:nvPr/>
        </p:nvPicPr>
        <p:blipFill>
          <a:blip r:embed="rId14" cstate="print"/>
          <a:stretch>
            <a:fillRect/>
          </a:stretch>
        </p:blipFill>
        <p:spPr>
          <a:xfrm>
            <a:off x="6439510" y="7452726"/>
            <a:ext cx="1210132" cy="1686558"/>
          </a:xfrm>
          <a:prstGeom prst="rect">
            <a:avLst/>
          </a:prstGeom>
        </p:spPr>
      </p:pic>
      <p:sp>
        <p:nvSpPr>
          <p:cNvPr id="39" name="object 25">
            <a:extLst>
              <a:ext uri="{FF2B5EF4-FFF2-40B4-BE49-F238E27FC236}">
                <a16:creationId xmlns:a16="http://schemas.microsoft.com/office/drawing/2014/main" id="{0CE2A150-96CC-3EE0-BD54-FB96BEF120EF}"/>
              </a:ext>
            </a:extLst>
          </p:cNvPr>
          <p:cNvSpPr txBox="1"/>
          <p:nvPr/>
        </p:nvSpPr>
        <p:spPr>
          <a:xfrm>
            <a:off x="6131631" y="7417675"/>
            <a:ext cx="1719580" cy="1944122"/>
          </a:xfrm>
          <a:prstGeom prst="rect">
            <a:avLst/>
          </a:prstGeom>
          <a:ln w="1903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70"/>
              </a:spcBef>
            </a:pPr>
            <a:endParaRPr sz="1000" dirty="0">
              <a:latin typeface="Times New Roman"/>
              <a:cs typeface="Times New Roman"/>
            </a:endParaRPr>
          </a:p>
          <a:p>
            <a:pPr marL="654050" marR="50165" indent="-584200">
              <a:lnSpc>
                <a:spcPct val="100000"/>
              </a:lnSpc>
            </a:pPr>
            <a:r>
              <a:rPr sz="1050" b="1" spc="-65" dirty="0">
                <a:latin typeface="Arial"/>
                <a:cs typeface="Arial"/>
              </a:rPr>
              <a:t>Kitchen</a:t>
            </a:r>
            <a:r>
              <a:rPr sz="1050" b="1" spc="-30" dirty="0">
                <a:latin typeface="Arial"/>
                <a:cs typeface="Arial"/>
              </a:rPr>
              <a:t> </a:t>
            </a:r>
            <a:r>
              <a:rPr sz="1050" b="1" spc="-50" dirty="0">
                <a:latin typeface="Arial"/>
                <a:cs typeface="Arial"/>
              </a:rPr>
              <a:t>Mixer</a:t>
            </a:r>
            <a:r>
              <a:rPr sz="1050" b="1" spc="-30" dirty="0">
                <a:latin typeface="Arial"/>
                <a:cs typeface="Arial"/>
              </a:rPr>
              <a:t> </a:t>
            </a:r>
            <a:r>
              <a:rPr sz="1050" b="1" spc="-70" dirty="0">
                <a:latin typeface="Arial"/>
                <a:cs typeface="Arial"/>
              </a:rPr>
              <a:t>Chrome</a:t>
            </a:r>
            <a:r>
              <a:rPr sz="1050" b="1" spc="-25" dirty="0">
                <a:latin typeface="Arial"/>
                <a:cs typeface="Arial"/>
              </a:rPr>
              <a:t> </a:t>
            </a:r>
            <a:r>
              <a:rPr sz="1000" b="1" dirty="0">
                <a:latin typeface="Calibri"/>
                <a:cs typeface="Calibri"/>
              </a:rPr>
              <a:t>-</a:t>
            </a:r>
            <a:r>
              <a:rPr sz="1000" b="1" spc="35" dirty="0">
                <a:latin typeface="Calibri"/>
                <a:cs typeface="Calibri"/>
              </a:rPr>
              <a:t> </a:t>
            </a:r>
            <a:r>
              <a:rPr sz="1050" b="1" spc="-25" dirty="0">
                <a:latin typeface="Arial"/>
                <a:cs typeface="Arial"/>
              </a:rPr>
              <a:t>104</a:t>
            </a:r>
            <a:endParaRPr sz="1000" dirty="0">
              <a:latin typeface="Arial MT"/>
              <a:cs typeface="Arial MT"/>
            </a:endParaRPr>
          </a:p>
        </p:txBody>
      </p:sp>
      <p:pic>
        <p:nvPicPr>
          <p:cNvPr id="40" name="object 26">
            <a:extLst>
              <a:ext uri="{FF2B5EF4-FFF2-40B4-BE49-F238E27FC236}">
                <a16:creationId xmlns:a16="http://schemas.microsoft.com/office/drawing/2014/main" id="{789FC0FD-A45C-E637-F566-0EE6B8FA1A76}"/>
              </a:ext>
            </a:extLst>
          </p:cNvPr>
          <p:cNvPicPr/>
          <p:nvPr/>
        </p:nvPicPr>
        <p:blipFill>
          <a:blip r:embed="rId15" cstate="print"/>
          <a:stretch>
            <a:fillRect/>
          </a:stretch>
        </p:blipFill>
        <p:spPr>
          <a:xfrm>
            <a:off x="818741" y="9571117"/>
            <a:ext cx="1200601" cy="1686561"/>
          </a:xfrm>
          <a:prstGeom prst="rect">
            <a:avLst/>
          </a:prstGeom>
        </p:spPr>
      </p:pic>
      <p:sp>
        <p:nvSpPr>
          <p:cNvPr id="41" name="object 27">
            <a:extLst>
              <a:ext uri="{FF2B5EF4-FFF2-40B4-BE49-F238E27FC236}">
                <a16:creationId xmlns:a16="http://schemas.microsoft.com/office/drawing/2014/main" id="{30D443DA-99C8-1903-6329-F0E9303C2B92}"/>
              </a:ext>
            </a:extLst>
          </p:cNvPr>
          <p:cNvSpPr txBox="1"/>
          <p:nvPr/>
        </p:nvSpPr>
        <p:spPr>
          <a:xfrm>
            <a:off x="500130" y="9552920"/>
            <a:ext cx="1740535" cy="1918474"/>
          </a:xfrm>
          <a:prstGeom prst="rect">
            <a:avLst/>
          </a:prstGeom>
          <a:ln w="1903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40"/>
              </a:spcBef>
            </a:pPr>
            <a:endParaRPr sz="1000" dirty="0">
              <a:latin typeface="Times New Roman"/>
              <a:cs typeface="Times New Roman"/>
            </a:endParaRPr>
          </a:p>
          <a:p>
            <a:pPr marL="664845" marR="76200" indent="-572135">
              <a:lnSpc>
                <a:spcPct val="100000"/>
              </a:lnSpc>
            </a:pPr>
            <a:r>
              <a:rPr sz="1050" b="1" spc="-65" dirty="0">
                <a:latin typeface="Arial"/>
                <a:cs typeface="Arial"/>
              </a:rPr>
              <a:t>Kitchen</a:t>
            </a:r>
            <a:r>
              <a:rPr sz="1050" b="1" spc="-30" dirty="0">
                <a:latin typeface="Arial"/>
                <a:cs typeface="Arial"/>
              </a:rPr>
              <a:t> </a:t>
            </a:r>
            <a:r>
              <a:rPr sz="1050" b="1" spc="-50" dirty="0">
                <a:latin typeface="Arial"/>
                <a:cs typeface="Arial"/>
              </a:rPr>
              <a:t>Mixer</a:t>
            </a:r>
            <a:r>
              <a:rPr sz="1050" b="1" spc="-30" dirty="0">
                <a:latin typeface="Arial"/>
                <a:cs typeface="Arial"/>
              </a:rPr>
              <a:t> </a:t>
            </a:r>
            <a:r>
              <a:rPr sz="1050" b="1" spc="-70" dirty="0">
                <a:latin typeface="Arial"/>
                <a:cs typeface="Arial"/>
              </a:rPr>
              <a:t>Chrome</a:t>
            </a:r>
            <a:r>
              <a:rPr sz="1050" b="1" spc="-25" dirty="0">
                <a:latin typeface="Arial"/>
                <a:cs typeface="Arial"/>
              </a:rPr>
              <a:t> </a:t>
            </a:r>
            <a:r>
              <a:rPr sz="1000" b="1" dirty="0">
                <a:latin typeface="Calibri"/>
                <a:cs typeface="Calibri"/>
              </a:rPr>
              <a:t>-</a:t>
            </a:r>
            <a:r>
              <a:rPr sz="1000" b="1" spc="35" dirty="0">
                <a:latin typeface="Calibri"/>
                <a:cs typeface="Calibri"/>
              </a:rPr>
              <a:t> </a:t>
            </a:r>
            <a:r>
              <a:rPr sz="1050" b="1" spc="-100" dirty="0">
                <a:latin typeface="Arial"/>
                <a:cs typeface="Arial"/>
              </a:rPr>
              <a:t>113</a:t>
            </a:r>
            <a:r>
              <a:rPr sz="1050" b="1" dirty="0">
                <a:latin typeface="Arial"/>
                <a:cs typeface="Arial"/>
              </a:rPr>
              <a:t> </a:t>
            </a:r>
            <a:endParaRPr sz="1000" dirty="0">
              <a:latin typeface="Arial MT"/>
              <a:cs typeface="Arial MT"/>
            </a:endParaRPr>
          </a:p>
        </p:txBody>
      </p:sp>
      <p:pic>
        <p:nvPicPr>
          <p:cNvPr id="42" name="object 28">
            <a:extLst>
              <a:ext uri="{FF2B5EF4-FFF2-40B4-BE49-F238E27FC236}">
                <a16:creationId xmlns:a16="http://schemas.microsoft.com/office/drawing/2014/main" id="{A1AA418B-6E6C-6053-8D92-0DE8F7EBC43E}"/>
              </a:ext>
            </a:extLst>
          </p:cNvPr>
          <p:cNvPicPr/>
          <p:nvPr/>
        </p:nvPicPr>
        <p:blipFill>
          <a:blip r:embed="rId16" cstate="print"/>
          <a:stretch>
            <a:fillRect/>
          </a:stretch>
        </p:blipFill>
        <p:spPr>
          <a:xfrm>
            <a:off x="4600895" y="9603030"/>
            <a:ext cx="1076730" cy="1677030"/>
          </a:xfrm>
          <a:prstGeom prst="rect">
            <a:avLst/>
          </a:prstGeom>
        </p:spPr>
      </p:pic>
      <p:sp>
        <p:nvSpPr>
          <p:cNvPr id="43" name="object 29">
            <a:extLst>
              <a:ext uri="{FF2B5EF4-FFF2-40B4-BE49-F238E27FC236}">
                <a16:creationId xmlns:a16="http://schemas.microsoft.com/office/drawing/2014/main" id="{5B2C952F-CE92-BD5B-6E24-D35A0ECB47A1}"/>
              </a:ext>
            </a:extLst>
          </p:cNvPr>
          <p:cNvSpPr txBox="1"/>
          <p:nvPr/>
        </p:nvSpPr>
        <p:spPr>
          <a:xfrm>
            <a:off x="4260769" y="9560083"/>
            <a:ext cx="1719580" cy="1944122"/>
          </a:xfrm>
          <a:prstGeom prst="rect">
            <a:avLst/>
          </a:prstGeom>
          <a:ln w="1903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80"/>
              </a:spcBef>
            </a:pPr>
            <a:endParaRPr sz="1000" dirty="0">
              <a:latin typeface="Times New Roman"/>
              <a:cs typeface="Times New Roman"/>
            </a:endParaRPr>
          </a:p>
          <a:p>
            <a:pPr marL="653415" marR="67310" indent="-575310">
              <a:lnSpc>
                <a:spcPct val="100000"/>
              </a:lnSpc>
            </a:pPr>
            <a:r>
              <a:rPr sz="1050" b="1" spc="-65" dirty="0">
                <a:latin typeface="Arial"/>
                <a:cs typeface="Arial"/>
              </a:rPr>
              <a:t>Kitchen</a:t>
            </a:r>
            <a:r>
              <a:rPr sz="1050" b="1" spc="-30" dirty="0">
                <a:latin typeface="Arial"/>
                <a:cs typeface="Arial"/>
              </a:rPr>
              <a:t> </a:t>
            </a:r>
            <a:r>
              <a:rPr sz="1050" b="1" spc="-50" dirty="0">
                <a:latin typeface="Arial"/>
                <a:cs typeface="Arial"/>
              </a:rPr>
              <a:t>Mixer</a:t>
            </a:r>
            <a:r>
              <a:rPr sz="1050" b="1" spc="-30" dirty="0">
                <a:latin typeface="Arial"/>
                <a:cs typeface="Arial"/>
              </a:rPr>
              <a:t> </a:t>
            </a:r>
            <a:r>
              <a:rPr sz="1050" b="1" spc="-70" dirty="0">
                <a:latin typeface="Arial"/>
                <a:cs typeface="Arial"/>
              </a:rPr>
              <a:t>Chrome</a:t>
            </a:r>
            <a:r>
              <a:rPr sz="1050" b="1" spc="-25" dirty="0">
                <a:latin typeface="Arial"/>
                <a:cs typeface="Arial"/>
              </a:rPr>
              <a:t> </a:t>
            </a:r>
            <a:r>
              <a:rPr sz="1000" b="1" dirty="0">
                <a:latin typeface="Calibri"/>
                <a:cs typeface="Calibri"/>
              </a:rPr>
              <a:t>-</a:t>
            </a:r>
            <a:r>
              <a:rPr sz="1000" b="1" spc="35" dirty="0">
                <a:latin typeface="Calibri"/>
                <a:cs typeface="Calibri"/>
              </a:rPr>
              <a:t> </a:t>
            </a:r>
            <a:r>
              <a:rPr sz="1050" b="1" spc="-95" dirty="0">
                <a:latin typeface="Arial"/>
                <a:cs typeface="Arial"/>
              </a:rPr>
              <a:t>118</a:t>
            </a:r>
            <a:endParaRPr sz="1000" dirty="0">
              <a:latin typeface="Arial MT"/>
              <a:cs typeface="Arial MT"/>
            </a:endParaRPr>
          </a:p>
        </p:txBody>
      </p:sp>
      <p:pic>
        <p:nvPicPr>
          <p:cNvPr id="44" name="object 30">
            <a:extLst>
              <a:ext uri="{FF2B5EF4-FFF2-40B4-BE49-F238E27FC236}">
                <a16:creationId xmlns:a16="http://schemas.microsoft.com/office/drawing/2014/main" id="{C9F40D1A-D9C0-1E19-1D06-C8BB927DE99A}"/>
              </a:ext>
            </a:extLst>
          </p:cNvPr>
          <p:cNvPicPr/>
          <p:nvPr/>
        </p:nvPicPr>
        <p:blipFill>
          <a:blip r:embed="rId17" cstate="print"/>
          <a:stretch>
            <a:fillRect/>
          </a:stretch>
        </p:blipFill>
        <p:spPr>
          <a:xfrm>
            <a:off x="6439510" y="9603030"/>
            <a:ext cx="1191073" cy="1677030"/>
          </a:xfrm>
          <a:prstGeom prst="rect">
            <a:avLst/>
          </a:prstGeom>
        </p:spPr>
      </p:pic>
      <p:sp>
        <p:nvSpPr>
          <p:cNvPr id="45" name="object 31">
            <a:extLst>
              <a:ext uri="{FF2B5EF4-FFF2-40B4-BE49-F238E27FC236}">
                <a16:creationId xmlns:a16="http://schemas.microsoft.com/office/drawing/2014/main" id="{DDADCB9A-4C58-41F1-0016-FB7DC33D9418}"/>
              </a:ext>
            </a:extLst>
          </p:cNvPr>
          <p:cNvSpPr txBox="1"/>
          <p:nvPr/>
        </p:nvSpPr>
        <p:spPr>
          <a:xfrm>
            <a:off x="6122335" y="9563863"/>
            <a:ext cx="1730375" cy="1944122"/>
          </a:xfrm>
          <a:prstGeom prst="rect">
            <a:avLst/>
          </a:prstGeom>
          <a:ln w="19057">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50"/>
              </a:spcBef>
            </a:pPr>
            <a:endParaRPr sz="1000" dirty="0">
              <a:latin typeface="Times New Roman"/>
              <a:cs typeface="Times New Roman"/>
            </a:endParaRPr>
          </a:p>
          <a:p>
            <a:pPr marL="655955" marR="154305" indent="-492125">
              <a:lnSpc>
                <a:spcPct val="100000"/>
              </a:lnSpc>
            </a:pPr>
            <a:r>
              <a:rPr sz="1050" b="1" spc="-65" dirty="0">
                <a:latin typeface="Arial"/>
                <a:cs typeface="Arial"/>
              </a:rPr>
              <a:t>Kitchen</a:t>
            </a:r>
            <a:r>
              <a:rPr sz="1050" b="1" spc="-35" dirty="0">
                <a:latin typeface="Arial"/>
                <a:cs typeface="Arial"/>
              </a:rPr>
              <a:t> </a:t>
            </a:r>
            <a:r>
              <a:rPr sz="1050" b="1" spc="-50" dirty="0">
                <a:latin typeface="Arial"/>
                <a:cs typeface="Arial"/>
              </a:rPr>
              <a:t>Mixer</a:t>
            </a:r>
            <a:r>
              <a:rPr sz="1050" b="1" spc="-30" dirty="0">
                <a:latin typeface="Arial"/>
                <a:cs typeface="Arial"/>
              </a:rPr>
              <a:t> </a:t>
            </a:r>
            <a:r>
              <a:rPr sz="1050" b="1" spc="-70" dirty="0">
                <a:latin typeface="Arial"/>
                <a:cs typeface="Arial"/>
              </a:rPr>
              <a:t>Gold</a:t>
            </a:r>
            <a:r>
              <a:rPr sz="1050" b="1" spc="-30" dirty="0">
                <a:latin typeface="Arial"/>
                <a:cs typeface="Arial"/>
              </a:rPr>
              <a:t> </a:t>
            </a:r>
            <a:r>
              <a:rPr sz="1000" b="1" dirty="0">
                <a:latin typeface="Calibri"/>
                <a:cs typeface="Calibri"/>
              </a:rPr>
              <a:t>-</a:t>
            </a:r>
            <a:r>
              <a:rPr sz="1000" b="1" spc="35" dirty="0">
                <a:latin typeface="Calibri"/>
                <a:cs typeface="Calibri"/>
              </a:rPr>
              <a:t> </a:t>
            </a:r>
            <a:r>
              <a:rPr sz="1050" b="1" spc="-30" dirty="0">
                <a:latin typeface="Arial"/>
                <a:cs typeface="Arial"/>
              </a:rPr>
              <a:t>120</a:t>
            </a:r>
            <a:endParaRPr sz="1000" dirty="0">
              <a:latin typeface="Arial MT"/>
              <a:cs typeface="Arial MT"/>
            </a:endParaRPr>
          </a:p>
        </p:txBody>
      </p:sp>
      <p:pic>
        <p:nvPicPr>
          <p:cNvPr id="46" name="object 32">
            <a:extLst>
              <a:ext uri="{FF2B5EF4-FFF2-40B4-BE49-F238E27FC236}">
                <a16:creationId xmlns:a16="http://schemas.microsoft.com/office/drawing/2014/main" id="{B39FA386-E5B5-1E12-6ED4-773490830284}"/>
              </a:ext>
            </a:extLst>
          </p:cNvPr>
          <p:cNvPicPr/>
          <p:nvPr/>
        </p:nvPicPr>
        <p:blipFill>
          <a:blip r:embed="rId18" cstate="print"/>
          <a:stretch>
            <a:fillRect/>
          </a:stretch>
        </p:blipFill>
        <p:spPr>
          <a:xfrm>
            <a:off x="2592080" y="9598183"/>
            <a:ext cx="1372118" cy="1648446"/>
          </a:xfrm>
          <a:prstGeom prst="rect">
            <a:avLst/>
          </a:prstGeom>
        </p:spPr>
      </p:pic>
      <p:sp>
        <p:nvSpPr>
          <p:cNvPr id="47" name="object 33">
            <a:extLst>
              <a:ext uri="{FF2B5EF4-FFF2-40B4-BE49-F238E27FC236}">
                <a16:creationId xmlns:a16="http://schemas.microsoft.com/office/drawing/2014/main" id="{8FC63233-6E34-FE24-D1F3-0B0A6F78F844}"/>
              </a:ext>
            </a:extLst>
          </p:cNvPr>
          <p:cNvSpPr txBox="1"/>
          <p:nvPr/>
        </p:nvSpPr>
        <p:spPr>
          <a:xfrm>
            <a:off x="2386663" y="9553561"/>
            <a:ext cx="1724660" cy="1931298"/>
          </a:xfrm>
          <a:prstGeom prst="rect">
            <a:avLst/>
          </a:prstGeom>
          <a:ln w="19029">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85"/>
              </a:spcBef>
            </a:pPr>
            <a:endParaRPr sz="1000" dirty="0">
              <a:latin typeface="Times New Roman"/>
              <a:cs typeface="Times New Roman"/>
            </a:endParaRPr>
          </a:p>
          <a:p>
            <a:pPr marL="691515" marR="5080" indent="-665480">
              <a:lnSpc>
                <a:spcPct val="100000"/>
              </a:lnSpc>
            </a:pPr>
            <a:r>
              <a:rPr sz="1050" b="1" spc="-114" dirty="0">
                <a:latin typeface="Arial"/>
                <a:cs typeface="Arial"/>
              </a:rPr>
              <a:t>Kitchen</a:t>
            </a:r>
            <a:r>
              <a:rPr sz="1050" b="1" spc="-110" dirty="0">
                <a:latin typeface="Arial"/>
                <a:cs typeface="Arial"/>
              </a:rPr>
              <a:t> </a:t>
            </a:r>
            <a:r>
              <a:rPr sz="1050" b="1" spc="-95" dirty="0">
                <a:latin typeface="Arial"/>
                <a:cs typeface="Arial"/>
              </a:rPr>
              <a:t>Mixer</a:t>
            </a:r>
            <a:r>
              <a:rPr sz="1050" b="1" spc="-110" dirty="0">
                <a:latin typeface="Arial"/>
                <a:cs typeface="Arial"/>
              </a:rPr>
              <a:t> </a:t>
            </a:r>
            <a:r>
              <a:rPr sz="1050" b="1" spc="-100" dirty="0">
                <a:latin typeface="Arial"/>
                <a:cs typeface="Arial"/>
              </a:rPr>
              <a:t>Satin</a:t>
            </a:r>
            <a:r>
              <a:rPr sz="1050" b="1" spc="-110" dirty="0">
                <a:latin typeface="Arial"/>
                <a:cs typeface="Arial"/>
              </a:rPr>
              <a:t> </a:t>
            </a:r>
            <a:r>
              <a:rPr sz="1050" b="1" spc="-114" dirty="0">
                <a:latin typeface="Arial"/>
                <a:cs typeface="Arial"/>
              </a:rPr>
              <a:t>Chrome</a:t>
            </a:r>
            <a:r>
              <a:rPr sz="1050" b="1" spc="-105" dirty="0">
                <a:latin typeface="Arial"/>
                <a:cs typeface="Arial"/>
              </a:rPr>
              <a:t> </a:t>
            </a:r>
            <a:r>
              <a:rPr sz="1000" b="1" dirty="0">
                <a:latin typeface="Calibri"/>
                <a:cs typeface="Calibri"/>
              </a:rPr>
              <a:t>-</a:t>
            </a:r>
            <a:r>
              <a:rPr sz="1000" b="1" spc="-45" dirty="0">
                <a:latin typeface="Calibri"/>
                <a:cs typeface="Calibri"/>
              </a:rPr>
              <a:t> </a:t>
            </a:r>
            <a:r>
              <a:rPr sz="1050" b="1" spc="-140" dirty="0">
                <a:latin typeface="Arial"/>
                <a:cs typeface="Arial"/>
              </a:rPr>
              <a:t>114</a:t>
            </a:r>
            <a:r>
              <a:rPr sz="1050" b="1" spc="500" dirty="0">
                <a:latin typeface="Arial"/>
                <a:cs typeface="Arial"/>
              </a:rPr>
              <a:t> </a:t>
            </a:r>
            <a:endParaRPr sz="1000" dirty="0">
              <a:latin typeface="Arial MT"/>
              <a:cs typeface="Arial MT"/>
            </a:endParaRPr>
          </a:p>
        </p:txBody>
      </p:sp>
    </p:spTree>
    <p:extLst>
      <p:ext uri="{BB962C8B-B14F-4D97-AF65-F5344CB8AC3E}">
        <p14:creationId xmlns:p14="http://schemas.microsoft.com/office/powerpoint/2010/main" val="308249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ject 23"/>
          <p:cNvPicPr/>
          <p:nvPr/>
        </p:nvPicPr>
        <p:blipFill>
          <a:blip r:embed="rId2" cstate="print">
            <a:extLst>
              <a:ext uri="{BEBA8EAE-BF5A-486C-A8C5-ECC9F3942E4B}">
                <a14:imgProps xmlns:a14="http://schemas.microsoft.com/office/drawing/2010/main">
                  <a14:imgLayer r:embed="rId3">
                    <a14:imgEffect>
                      <a14:sharpenSoften amount="-11000"/>
                    </a14:imgEffect>
                    <a14:imgEffect>
                      <a14:brightnessContrast bright="-20000"/>
                    </a14:imgEffect>
                  </a14:imgLayer>
                </a14:imgProps>
              </a:ext>
            </a:extLst>
          </a:blip>
          <a:stretch>
            <a:fillRect/>
          </a:stretch>
        </p:blipFill>
        <p:spPr>
          <a:xfrm>
            <a:off x="2744756" y="1447800"/>
            <a:ext cx="5344224" cy="9767566"/>
          </a:xfrm>
          <a:prstGeom prst="rect">
            <a:avLst/>
          </a:prstGeom>
        </p:spPr>
      </p:pic>
      <p:pic>
        <p:nvPicPr>
          <p:cNvPr id="47" name="object 13">
            <a:extLst>
              <a:ext uri="{FF2B5EF4-FFF2-40B4-BE49-F238E27FC236}">
                <a16:creationId xmlns:a16="http://schemas.microsoft.com/office/drawing/2014/main" id="{FA4B5DE2-C37E-EBFB-1AC1-A7F90B1E6061}"/>
              </a:ext>
            </a:extLst>
          </p:cNvPr>
          <p:cNvPicPr/>
          <p:nvPr/>
        </p:nvPicPr>
        <p:blipFill>
          <a:blip r:embed="rId4" cstate="print"/>
          <a:stretch>
            <a:fillRect/>
          </a:stretch>
        </p:blipFill>
        <p:spPr>
          <a:xfrm>
            <a:off x="90486" y="1448701"/>
            <a:ext cx="1095771" cy="4037698"/>
          </a:xfrm>
          <a:prstGeom prst="rect">
            <a:avLst/>
          </a:prstGeom>
        </p:spPr>
      </p:pic>
      <p:pic>
        <p:nvPicPr>
          <p:cNvPr id="48" name="object 14">
            <a:extLst>
              <a:ext uri="{FF2B5EF4-FFF2-40B4-BE49-F238E27FC236}">
                <a16:creationId xmlns:a16="http://schemas.microsoft.com/office/drawing/2014/main" id="{0D8BF4E9-82F3-A121-71F7-32266DAA058F}"/>
              </a:ext>
            </a:extLst>
          </p:cNvPr>
          <p:cNvPicPr/>
          <p:nvPr/>
        </p:nvPicPr>
        <p:blipFill>
          <a:blip r:embed="rId5" cstate="print"/>
          <a:stretch>
            <a:fillRect/>
          </a:stretch>
        </p:blipFill>
        <p:spPr>
          <a:xfrm>
            <a:off x="1417621" y="1447800"/>
            <a:ext cx="1095771" cy="4039718"/>
          </a:xfrm>
          <a:prstGeom prst="rect">
            <a:avLst/>
          </a:prstGeom>
        </p:spPr>
      </p:pic>
      <p:sp>
        <p:nvSpPr>
          <p:cNvPr id="49" name="object 27">
            <a:extLst>
              <a:ext uri="{FF2B5EF4-FFF2-40B4-BE49-F238E27FC236}">
                <a16:creationId xmlns:a16="http://schemas.microsoft.com/office/drawing/2014/main" id="{44F60884-CF25-FFE9-0BA1-00DC33C2CF7C}"/>
              </a:ext>
            </a:extLst>
          </p:cNvPr>
          <p:cNvSpPr txBox="1"/>
          <p:nvPr/>
        </p:nvSpPr>
        <p:spPr>
          <a:xfrm>
            <a:off x="229430" y="5538732"/>
            <a:ext cx="817880" cy="300355"/>
          </a:xfrm>
          <a:prstGeom prst="rect">
            <a:avLst/>
          </a:prstGeom>
        </p:spPr>
        <p:txBody>
          <a:bodyPr vert="horz" wrap="square" lIns="0" tIns="12700" rIns="0" bIns="0" rtlCol="0">
            <a:spAutoFit/>
          </a:bodyPr>
          <a:lstStyle/>
          <a:p>
            <a:pPr marL="12700">
              <a:lnSpc>
                <a:spcPct val="100000"/>
              </a:lnSpc>
              <a:spcBef>
                <a:spcPts val="100"/>
              </a:spcBef>
            </a:pPr>
            <a:r>
              <a:rPr lang="en-ZA" sz="1800" b="1" spc="-95" dirty="0">
                <a:solidFill>
                  <a:schemeClr val="tx1"/>
                </a:solidFill>
                <a:latin typeface="Tahoma"/>
                <a:cs typeface="Tahoma"/>
              </a:rPr>
              <a:t>RS</a:t>
            </a:r>
            <a:r>
              <a:rPr sz="1800" b="1" spc="-95" dirty="0">
                <a:solidFill>
                  <a:schemeClr val="tx1"/>
                </a:solidFill>
                <a:latin typeface="Tahoma"/>
                <a:cs typeface="Tahoma"/>
              </a:rPr>
              <a:t>07</a:t>
            </a:r>
            <a:endParaRPr sz="1800" dirty="0">
              <a:solidFill>
                <a:schemeClr val="tx1"/>
              </a:solidFill>
              <a:latin typeface="Tahoma"/>
              <a:cs typeface="Tahoma"/>
            </a:endParaRPr>
          </a:p>
        </p:txBody>
      </p:sp>
      <p:sp>
        <p:nvSpPr>
          <p:cNvPr id="50" name="object 28">
            <a:extLst>
              <a:ext uri="{FF2B5EF4-FFF2-40B4-BE49-F238E27FC236}">
                <a16:creationId xmlns:a16="http://schemas.microsoft.com/office/drawing/2014/main" id="{918B199F-A0C2-82FB-B27C-BD6DA6D83875}"/>
              </a:ext>
            </a:extLst>
          </p:cNvPr>
          <p:cNvSpPr txBox="1"/>
          <p:nvPr/>
        </p:nvSpPr>
        <p:spPr>
          <a:xfrm>
            <a:off x="1546395" y="5562600"/>
            <a:ext cx="832485" cy="300355"/>
          </a:xfrm>
          <a:prstGeom prst="rect">
            <a:avLst/>
          </a:prstGeom>
        </p:spPr>
        <p:txBody>
          <a:bodyPr vert="horz" wrap="square" lIns="0" tIns="12700" rIns="0" bIns="0" rtlCol="0">
            <a:spAutoFit/>
          </a:bodyPr>
          <a:lstStyle/>
          <a:p>
            <a:pPr marL="12700">
              <a:lnSpc>
                <a:spcPct val="100000"/>
              </a:lnSpc>
              <a:spcBef>
                <a:spcPts val="100"/>
              </a:spcBef>
            </a:pPr>
            <a:r>
              <a:rPr lang="en-ZA" sz="1800" b="1" spc="-75" dirty="0">
                <a:solidFill>
                  <a:schemeClr val="tx1"/>
                </a:solidFill>
                <a:latin typeface="Tahoma"/>
                <a:cs typeface="Tahoma"/>
              </a:rPr>
              <a:t>RS</a:t>
            </a:r>
            <a:r>
              <a:rPr sz="1800" b="1" spc="-75" dirty="0">
                <a:solidFill>
                  <a:schemeClr val="tx1"/>
                </a:solidFill>
                <a:latin typeface="Tahoma"/>
                <a:cs typeface="Tahoma"/>
              </a:rPr>
              <a:t>08</a:t>
            </a:r>
            <a:endParaRPr sz="1800" dirty="0">
              <a:solidFill>
                <a:schemeClr val="tx1"/>
              </a:solidFill>
              <a:latin typeface="Tahoma"/>
              <a:cs typeface="Tahoma"/>
            </a:endParaRPr>
          </a:p>
        </p:txBody>
      </p:sp>
      <p:pic>
        <p:nvPicPr>
          <p:cNvPr id="51" name="object 35">
            <a:extLst>
              <a:ext uri="{FF2B5EF4-FFF2-40B4-BE49-F238E27FC236}">
                <a16:creationId xmlns:a16="http://schemas.microsoft.com/office/drawing/2014/main" id="{8C7B10C7-AE96-C37E-33E8-45F0DA6E7D71}"/>
              </a:ext>
            </a:extLst>
          </p:cNvPr>
          <p:cNvPicPr/>
          <p:nvPr/>
        </p:nvPicPr>
        <p:blipFill>
          <a:blip r:embed="rId6" cstate="print"/>
          <a:stretch>
            <a:fillRect/>
          </a:stretch>
        </p:blipFill>
        <p:spPr>
          <a:xfrm>
            <a:off x="90486" y="6018336"/>
            <a:ext cx="1095771" cy="4727723"/>
          </a:xfrm>
          <a:prstGeom prst="rect">
            <a:avLst/>
          </a:prstGeom>
        </p:spPr>
      </p:pic>
      <p:pic>
        <p:nvPicPr>
          <p:cNvPr id="52" name="object 36">
            <a:extLst>
              <a:ext uri="{FF2B5EF4-FFF2-40B4-BE49-F238E27FC236}">
                <a16:creationId xmlns:a16="http://schemas.microsoft.com/office/drawing/2014/main" id="{668F9748-82D8-6B7F-B499-F43C49094002}"/>
              </a:ext>
            </a:extLst>
          </p:cNvPr>
          <p:cNvPicPr/>
          <p:nvPr/>
        </p:nvPicPr>
        <p:blipFill>
          <a:blip r:embed="rId7" cstate="print"/>
          <a:stretch>
            <a:fillRect/>
          </a:stretch>
        </p:blipFill>
        <p:spPr>
          <a:xfrm>
            <a:off x="1403177" y="6018336"/>
            <a:ext cx="1095771" cy="4729963"/>
          </a:xfrm>
          <a:prstGeom prst="rect">
            <a:avLst/>
          </a:prstGeom>
        </p:spPr>
      </p:pic>
      <p:sp>
        <p:nvSpPr>
          <p:cNvPr id="53" name="object 37">
            <a:extLst>
              <a:ext uri="{FF2B5EF4-FFF2-40B4-BE49-F238E27FC236}">
                <a16:creationId xmlns:a16="http://schemas.microsoft.com/office/drawing/2014/main" id="{49F91FF0-5958-483A-236B-01454F86944D}"/>
              </a:ext>
            </a:extLst>
          </p:cNvPr>
          <p:cNvSpPr txBox="1"/>
          <p:nvPr/>
        </p:nvSpPr>
        <p:spPr>
          <a:xfrm>
            <a:off x="220858" y="10915011"/>
            <a:ext cx="835025" cy="300355"/>
          </a:xfrm>
          <a:prstGeom prst="rect">
            <a:avLst/>
          </a:prstGeom>
        </p:spPr>
        <p:txBody>
          <a:bodyPr vert="horz" wrap="square" lIns="0" tIns="12700" rIns="0" bIns="0" rtlCol="0">
            <a:spAutoFit/>
          </a:bodyPr>
          <a:lstStyle/>
          <a:p>
            <a:pPr marL="12700">
              <a:lnSpc>
                <a:spcPct val="100000"/>
              </a:lnSpc>
              <a:spcBef>
                <a:spcPts val="100"/>
              </a:spcBef>
            </a:pPr>
            <a:r>
              <a:rPr lang="en-ZA" sz="1800" b="1" spc="-70" dirty="0">
                <a:solidFill>
                  <a:schemeClr val="tx1"/>
                </a:solidFill>
                <a:latin typeface="Tahoma"/>
                <a:cs typeface="Tahoma"/>
              </a:rPr>
              <a:t>RS</a:t>
            </a:r>
            <a:r>
              <a:rPr sz="1800" b="1" spc="-70" dirty="0">
                <a:solidFill>
                  <a:schemeClr val="tx1"/>
                </a:solidFill>
                <a:latin typeface="Tahoma"/>
                <a:cs typeface="Tahoma"/>
              </a:rPr>
              <a:t>09</a:t>
            </a:r>
            <a:endParaRPr sz="1800" dirty="0">
              <a:solidFill>
                <a:schemeClr val="tx1"/>
              </a:solidFill>
              <a:latin typeface="Tahoma"/>
              <a:cs typeface="Tahoma"/>
            </a:endParaRPr>
          </a:p>
        </p:txBody>
      </p:sp>
      <p:sp>
        <p:nvSpPr>
          <p:cNvPr id="54" name="object 38">
            <a:extLst>
              <a:ext uri="{FF2B5EF4-FFF2-40B4-BE49-F238E27FC236}">
                <a16:creationId xmlns:a16="http://schemas.microsoft.com/office/drawing/2014/main" id="{35C1DC10-F8A9-22DC-423C-9462D0E8A313}"/>
              </a:ext>
            </a:extLst>
          </p:cNvPr>
          <p:cNvSpPr txBox="1"/>
          <p:nvPr/>
        </p:nvSpPr>
        <p:spPr>
          <a:xfrm>
            <a:off x="1540520" y="10915011"/>
            <a:ext cx="786130" cy="300355"/>
          </a:xfrm>
          <a:prstGeom prst="rect">
            <a:avLst/>
          </a:prstGeom>
        </p:spPr>
        <p:txBody>
          <a:bodyPr vert="horz" wrap="square" lIns="0" tIns="12700" rIns="0" bIns="0" rtlCol="0">
            <a:spAutoFit/>
          </a:bodyPr>
          <a:lstStyle/>
          <a:p>
            <a:pPr marL="12700">
              <a:lnSpc>
                <a:spcPct val="100000"/>
              </a:lnSpc>
              <a:spcBef>
                <a:spcPts val="100"/>
              </a:spcBef>
            </a:pPr>
            <a:r>
              <a:rPr lang="en-ZA" sz="1800" b="1" spc="-145" dirty="0">
                <a:solidFill>
                  <a:schemeClr val="tx1"/>
                </a:solidFill>
                <a:latin typeface="Tahoma"/>
                <a:cs typeface="Tahoma"/>
              </a:rPr>
              <a:t>RS</a:t>
            </a:r>
            <a:r>
              <a:rPr sz="1800" b="1" spc="-145" dirty="0">
                <a:solidFill>
                  <a:schemeClr val="tx1"/>
                </a:solidFill>
                <a:latin typeface="Tahoma"/>
                <a:cs typeface="Tahoma"/>
              </a:rPr>
              <a:t>10</a:t>
            </a:r>
            <a:endParaRPr sz="1800" dirty="0">
              <a:solidFill>
                <a:schemeClr val="tx1"/>
              </a:solidFill>
              <a:latin typeface="Tahoma"/>
              <a:cs typeface="Tahoma"/>
            </a:endParaRPr>
          </a:p>
        </p:txBody>
      </p:sp>
      <p:sp>
        <p:nvSpPr>
          <p:cNvPr id="57" name="TextBox 56">
            <a:extLst>
              <a:ext uri="{FF2B5EF4-FFF2-40B4-BE49-F238E27FC236}">
                <a16:creationId xmlns:a16="http://schemas.microsoft.com/office/drawing/2014/main" id="{0F490C1A-7CE6-2670-5179-A62D1DCE9CBE}"/>
              </a:ext>
            </a:extLst>
          </p:cNvPr>
          <p:cNvSpPr txBox="1"/>
          <p:nvPr/>
        </p:nvSpPr>
        <p:spPr>
          <a:xfrm>
            <a:off x="-12962" y="1044948"/>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2900 X 160 X 22mm</a:t>
            </a:r>
            <a:endParaRPr lang="en-ZA" b="1" dirty="0">
              <a:solidFill>
                <a:schemeClr val="bg1"/>
              </a:solidFill>
              <a:latin typeface="+mn-lt"/>
            </a:endParaRPr>
          </a:p>
        </p:txBody>
      </p:sp>
      <p:pic>
        <p:nvPicPr>
          <p:cNvPr id="2" name="Picture 1">
            <a:extLst>
              <a:ext uri="{FF2B5EF4-FFF2-40B4-BE49-F238E27FC236}">
                <a16:creationId xmlns:a16="http://schemas.microsoft.com/office/drawing/2014/main" id="{F9BD68C5-45EF-38F6-D25B-C632533093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object 47"/>
          <p:cNvPicPr/>
          <p:nvPr/>
        </p:nvPicPr>
        <p:blipFill>
          <a:blip r:embed="rId2" cstate="print"/>
          <a:stretch>
            <a:fillRect/>
          </a:stretch>
        </p:blipFill>
        <p:spPr>
          <a:xfrm>
            <a:off x="471808" y="1371599"/>
            <a:ext cx="7515204" cy="4674951"/>
          </a:xfrm>
          <a:prstGeom prst="rect">
            <a:avLst/>
          </a:prstGeom>
        </p:spPr>
      </p:pic>
      <p:pic>
        <p:nvPicPr>
          <p:cNvPr id="53" name="object 16">
            <a:extLst>
              <a:ext uri="{FF2B5EF4-FFF2-40B4-BE49-F238E27FC236}">
                <a16:creationId xmlns:a16="http://schemas.microsoft.com/office/drawing/2014/main" id="{ED3FC81A-C6CC-E3AC-F211-1C12E3017043}"/>
              </a:ext>
            </a:extLst>
          </p:cNvPr>
          <p:cNvPicPr/>
          <p:nvPr/>
        </p:nvPicPr>
        <p:blipFill>
          <a:blip r:embed="rId3" cstate="print"/>
          <a:stretch>
            <a:fillRect/>
          </a:stretch>
        </p:blipFill>
        <p:spPr>
          <a:xfrm>
            <a:off x="3617269" y="6299681"/>
            <a:ext cx="1095771" cy="4898052"/>
          </a:xfrm>
          <a:prstGeom prst="rect">
            <a:avLst/>
          </a:prstGeom>
        </p:spPr>
      </p:pic>
      <p:pic>
        <p:nvPicPr>
          <p:cNvPr id="54" name="object 17">
            <a:extLst>
              <a:ext uri="{FF2B5EF4-FFF2-40B4-BE49-F238E27FC236}">
                <a16:creationId xmlns:a16="http://schemas.microsoft.com/office/drawing/2014/main" id="{D45B9410-F077-2D39-04DB-A9EA6F3BE675}"/>
              </a:ext>
            </a:extLst>
          </p:cNvPr>
          <p:cNvPicPr/>
          <p:nvPr/>
        </p:nvPicPr>
        <p:blipFill>
          <a:blip r:embed="rId4" cstate="print"/>
          <a:stretch>
            <a:fillRect/>
          </a:stretch>
        </p:blipFill>
        <p:spPr>
          <a:xfrm>
            <a:off x="6690407" y="6303348"/>
            <a:ext cx="1095771" cy="4898052"/>
          </a:xfrm>
          <a:prstGeom prst="rect">
            <a:avLst/>
          </a:prstGeom>
        </p:spPr>
      </p:pic>
      <p:sp>
        <p:nvSpPr>
          <p:cNvPr id="55" name="object 24">
            <a:extLst>
              <a:ext uri="{FF2B5EF4-FFF2-40B4-BE49-F238E27FC236}">
                <a16:creationId xmlns:a16="http://schemas.microsoft.com/office/drawing/2014/main" id="{46FA3312-FB77-F14B-9564-D9CD83C64669}"/>
              </a:ext>
            </a:extLst>
          </p:cNvPr>
          <p:cNvSpPr txBox="1"/>
          <p:nvPr/>
        </p:nvSpPr>
        <p:spPr>
          <a:xfrm>
            <a:off x="826637" y="11363275"/>
            <a:ext cx="729615" cy="300355"/>
          </a:xfrm>
          <a:prstGeom prst="rect">
            <a:avLst/>
          </a:prstGeom>
        </p:spPr>
        <p:txBody>
          <a:bodyPr vert="horz" wrap="square" lIns="0" tIns="12700" rIns="0" bIns="0" rtlCol="0">
            <a:spAutoFit/>
          </a:bodyPr>
          <a:lstStyle/>
          <a:p>
            <a:pPr marL="12700">
              <a:lnSpc>
                <a:spcPct val="100000"/>
              </a:lnSpc>
              <a:spcBef>
                <a:spcPts val="100"/>
              </a:spcBef>
            </a:pPr>
            <a:r>
              <a:rPr lang="en-ZA" sz="1800" b="1" spc="-235" dirty="0">
                <a:solidFill>
                  <a:schemeClr val="tx1"/>
                </a:solidFill>
                <a:latin typeface="Tahoma"/>
                <a:cs typeface="Tahoma"/>
              </a:rPr>
              <a:t>RS</a:t>
            </a:r>
            <a:r>
              <a:rPr sz="1800" b="1" spc="-235" dirty="0">
                <a:solidFill>
                  <a:schemeClr val="tx1"/>
                </a:solidFill>
                <a:latin typeface="Tahoma"/>
                <a:cs typeface="Tahoma"/>
              </a:rPr>
              <a:t>11</a:t>
            </a:r>
            <a:endParaRPr sz="1800" dirty="0">
              <a:solidFill>
                <a:schemeClr val="tx1"/>
              </a:solidFill>
              <a:latin typeface="Tahoma"/>
              <a:cs typeface="Tahoma"/>
            </a:endParaRPr>
          </a:p>
        </p:txBody>
      </p:sp>
      <p:sp>
        <p:nvSpPr>
          <p:cNvPr id="56" name="object 29">
            <a:extLst>
              <a:ext uri="{FF2B5EF4-FFF2-40B4-BE49-F238E27FC236}">
                <a16:creationId xmlns:a16="http://schemas.microsoft.com/office/drawing/2014/main" id="{FB800FE4-74E8-46EE-F249-323586F04D55}"/>
              </a:ext>
            </a:extLst>
          </p:cNvPr>
          <p:cNvSpPr txBox="1"/>
          <p:nvPr/>
        </p:nvSpPr>
        <p:spPr>
          <a:xfrm>
            <a:off x="2325456" y="11363275"/>
            <a:ext cx="769620" cy="300355"/>
          </a:xfrm>
          <a:prstGeom prst="rect">
            <a:avLst/>
          </a:prstGeom>
        </p:spPr>
        <p:txBody>
          <a:bodyPr vert="horz" wrap="square" lIns="0" tIns="12700" rIns="0" bIns="0" rtlCol="0">
            <a:spAutoFit/>
          </a:bodyPr>
          <a:lstStyle/>
          <a:p>
            <a:pPr marL="12700">
              <a:lnSpc>
                <a:spcPct val="100000"/>
              </a:lnSpc>
              <a:spcBef>
                <a:spcPts val="100"/>
              </a:spcBef>
            </a:pPr>
            <a:r>
              <a:rPr lang="en-ZA" sz="1800" b="1" spc="-175" dirty="0">
                <a:solidFill>
                  <a:schemeClr val="tx1"/>
                </a:solidFill>
                <a:latin typeface="Tahoma"/>
                <a:cs typeface="Tahoma"/>
              </a:rPr>
              <a:t>RS</a:t>
            </a:r>
            <a:r>
              <a:rPr sz="1800" b="1" spc="-175" dirty="0">
                <a:solidFill>
                  <a:schemeClr val="tx1"/>
                </a:solidFill>
                <a:latin typeface="Tahoma"/>
                <a:cs typeface="Tahoma"/>
              </a:rPr>
              <a:t>12</a:t>
            </a:r>
            <a:endParaRPr sz="1800" dirty="0">
              <a:solidFill>
                <a:schemeClr val="tx1"/>
              </a:solidFill>
              <a:latin typeface="Tahoma"/>
              <a:cs typeface="Tahoma"/>
            </a:endParaRPr>
          </a:p>
        </p:txBody>
      </p:sp>
      <p:sp>
        <p:nvSpPr>
          <p:cNvPr id="57" name="object 30">
            <a:extLst>
              <a:ext uri="{FF2B5EF4-FFF2-40B4-BE49-F238E27FC236}">
                <a16:creationId xmlns:a16="http://schemas.microsoft.com/office/drawing/2014/main" id="{E3CD819A-12DC-EFA7-1ABD-B2E69E1CBE17}"/>
              </a:ext>
            </a:extLst>
          </p:cNvPr>
          <p:cNvSpPr txBox="1"/>
          <p:nvPr/>
        </p:nvSpPr>
        <p:spPr>
          <a:xfrm>
            <a:off x="3902949" y="11363275"/>
            <a:ext cx="773430" cy="300355"/>
          </a:xfrm>
          <a:prstGeom prst="rect">
            <a:avLst/>
          </a:prstGeom>
        </p:spPr>
        <p:txBody>
          <a:bodyPr vert="horz" wrap="square" lIns="0" tIns="12700" rIns="0" bIns="0" rtlCol="0">
            <a:spAutoFit/>
          </a:bodyPr>
          <a:lstStyle/>
          <a:p>
            <a:pPr marL="12700">
              <a:lnSpc>
                <a:spcPct val="100000"/>
              </a:lnSpc>
              <a:spcBef>
                <a:spcPts val="100"/>
              </a:spcBef>
            </a:pPr>
            <a:r>
              <a:rPr lang="en-ZA" sz="1800" b="1" spc="-165" dirty="0">
                <a:solidFill>
                  <a:schemeClr val="tx1"/>
                </a:solidFill>
                <a:latin typeface="Tahoma"/>
                <a:cs typeface="Tahoma"/>
              </a:rPr>
              <a:t>RS</a:t>
            </a:r>
            <a:r>
              <a:rPr sz="1800" b="1" spc="-165" dirty="0">
                <a:solidFill>
                  <a:schemeClr val="tx1"/>
                </a:solidFill>
                <a:latin typeface="Tahoma"/>
                <a:cs typeface="Tahoma"/>
              </a:rPr>
              <a:t>13</a:t>
            </a:r>
            <a:endParaRPr sz="1800" dirty="0">
              <a:solidFill>
                <a:schemeClr val="tx1"/>
              </a:solidFill>
              <a:latin typeface="Tahoma"/>
              <a:cs typeface="Tahoma"/>
            </a:endParaRPr>
          </a:p>
        </p:txBody>
      </p:sp>
      <p:sp>
        <p:nvSpPr>
          <p:cNvPr id="58" name="object 31">
            <a:extLst>
              <a:ext uri="{FF2B5EF4-FFF2-40B4-BE49-F238E27FC236}">
                <a16:creationId xmlns:a16="http://schemas.microsoft.com/office/drawing/2014/main" id="{51B9B8F8-0632-0B3A-8F57-AD4967CC51ED}"/>
              </a:ext>
            </a:extLst>
          </p:cNvPr>
          <p:cNvSpPr txBox="1"/>
          <p:nvPr/>
        </p:nvSpPr>
        <p:spPr>
          <a:xfrm>
            <a:off x="6976815" y="11363275"/>
            <a:ext cx="774700" cy="300355"/>
          </a:xfrm>
          <a:prstGeom prst="rect">
            <a:avLst/>
          </a:prstGeom>
        </p:spPr>
        <p:txBody>
          <a:bodyPr vert="horz" wrap="square" lIns="0" tIns="12700" rIns="0" bIns="0" rtlCol="0">
            <a:spAutoFit/>
          </a:bodyPr>
          <a:lstStyle/>
          <a:p>
            <a:pPr marL="12700">
              <a:lnSpc>
                <a:spcPct val="100000"/>
              </a:lnSpc>
              <a:spcBef>
                <a:spcPts val="100"/>
              </a:spcBef>
            </a:pPr>
            <a:r>
              <a:rPr lang="en-ZA" sz="1800" b="1" spc="-165" dirty="0">
                <a:solidFill>
                  <a:schemeClr val="tx1"/>
                </a:solidFill>
                <a:latin typeface="Tahoma"/>
                <a:cs typeface="Tahoma"/>
              </a:rPr>
              <a:t>RS</a:t>
            </a:r>
            <a:r>
              <a:rPr sz="1800" b="1" spc="-165" dirty="0">
                <a:solidFill>
                  <a:schemeClr val="tx1"/>
                </a:solidFill>
                <a:latin typeface="Tahoma"/>
                <a:cs typeface="Tahoma"/>
              </a:rPr>
              <a:t>15</a:t>
            </a:r>
            <a:endParaRPr sz="1800" dirty="0">
              <a:solidFill>
                <a:schemeClr val="tx1"/>
              </a:solidFill>
              <a:latin typeface="Tahoma"/>
              <a:cs typeface="Tahoma"/>
            </a:endParaRPr>
          </a:p>
        </p:txBody>
      </p:sp>
      <p:pic>
        <p:nvPicPr>
          <p:cNvPr id="59" name="object 39">
            <a:extLst>
              <a:ext uri="{FF2B5EF4-FFF2-40B4-BE49-F238E27FC236}">
                <a16:creationId xmlns:a16="http://schemas.microsoft.com/office/drawing/2014/main" id="{8BE1A1CF-7AC1-ABFC-3279-C6CE9B620FEB}"/>
              </a:ext>
            </a:extLst>
          </p:cNvPr>
          <p:cNvPicPr/>
          <p:nvPr/>
        </p:nvPicPr>
        <p:blipFill>
          <a:blip r:embed="rId5" cstate="print"/>
          <a:stretch>
            <a:fillRect/>
          </a:stretch>
        </p:blipFill>
        <p:spPr>
          <a:xfrm>
            <a:off x="642210" y="6297850"/>
            <a:ext cx="1095771" cy="4898050"/>
          </a:xfrm>
          <a:prstGeom prst="rect">
            <a:avLst/>
          </a:prstGeom>
        </p:spPr>
      </p:pic>
      <p:pic>
        <p:nvPicPr>
          <p:cNvPr id="60" name="object 40">
            <a:extLst>
              <a:ext uri="{FF2B5EF4-FFF2-40B4-BE49-F238E27FC236}">
                <a16:creationId xmlns:a16="http://schemas.microsoft.com/office/drawing/2014/main" id="{678EF482-D968-C5EA-6B7A-DE55A078DB7F}"/>
              </a:ext>
            </a:extLst>
          </p:cNvPr>
          <p:cNvPicPr/>
          <p:nvPr/>
        </p:nvPicPr>
        <p:blipFill>
          <a:blip r:embed="rId6" cstate="print"/>
          <a:stretch>
            <a:fillRect/>
          </a:stretch>
        </p:blipFill>
        <p:spPr>
          <a:xfrm>
            <a:off x="2080700" y="6297850"/>
            <a:ext cx="1095771" cy="4898050"/>
          </a:xfrm>
          <a:prstGeom prst="rect">
            <a:avLst/>
          </a:prstGeom>
        </p:spPr>
      </p:pic>
      <p:pic>
        <p:nvPicPr>
          <p:cNvPr id="61" name="object 41">
            <a:extLst>
              <a:ext uri="{FF2B5EF4-FFF2-40B4-BE49-F238E27FC236}">
                <a16:creationId xmlns:a16="http://schemas.microsoft.com/office/drawing/2014/main" id="{4E86910B-37BC-D779-E3FF-8367A36D8F33}"/>
              </a:ext>
            </a:extLst>
          </p:cNvPr>
          <p:cNvPicPr/>
          <p:nvPr/>
        </p:nvPicPr>
        <p:blipFill>
          <a:blip r:embed="rId7" cstate="print"/>
          <a:stretch>
            <a:fillRect/>
          </a:stretch>
        </p:blipFill>
        <p:spPr>
          <a:xfrm>
            <a:off x="5153838" y="6303348"/>
            <a:ext cx="1095771" cy="4898052"/>
          </a:xfrm>
          <a:prstGeom prst="rect">
            <a:avLst/>
          </a:prstGeom>
        </p:spPr>
      </p:pic>
      <p:sp>
        <p:nvSpPr>
          <p:cNvPr id="62" name="object 42">
            <a:extLst>
              <a:ext uri="{FF2B5EF4-FFF2-40B4-BE49-F238E27FC236}">
                <a16:creationId xmlns:a16="http://schemas.microsoft.com/office/drawing/2014/main" id="{6FCAB205-C455-D0E9-CA6A-4ACF09890C7F}"/>
              </a:ext>
            </a:extLst>
          </p:cNvPr>
          <p:cNvSpPr txBox="1"/>
          <p:nvPr/>
        </p:nvSpPr>
        <p:spPr>
          <a:xfrm>
            <a:off x="5362431" y="11365108"/>
            <a:ext cx="779145" cy="300355"/>
          </a:xfrm>
          <a:prstGeom prst="rect">
            <a:avLst/>
          </a:prstGeom>
        </p:spPr>
        <p:txBody>
          <a:bodyPr vert="horz" wrap="square" lIns="0" tIns="12700" rIns="0" bIns="0" rtlCol="0">
            <a:spAutoFit/>
          </a:bodyPr>
          <a:lstStyle/>
          <a:p>
            <a:pPr marL="12700">
              <a:lnSpc>
                <a:spcPct val="100000"/>
              </a:lnSpc>
              <a:spcBef>
                <a:spcPts val="100"/>
              </a:spcBef>
            </a:pPr>
            <a:r>
              <a:rPr lang="en-ZA" sz="1800" b="1" spc="-160" dirty="0">
                <a:solidFill>
                  <a:schemeClr val="tx1"/>
                </a:solidFill>
                <a:latin typeface="Tahoma"/>
                <a:cs typeface="Tahoma"/>
              </a:rPr>
              <a:t>RS</a:t>
            </a:r>
            <a:r>
              <a:rPr sz="1800" b="1" spc="-160" dirty="0">
                <a:solidFill>
                  <a:schemeClr val="tx1"/>
                </a:solidFill>
                <a:latin typeface="Tahoma"/>
                <a:cs typeface="Tahoma"/>
              </a:rPr>
              <a:t>14</a:t>
            </a:r>
            <a:endParaRPr sz="1800" dirty="0">
              <a:solidFill>
                <a:schemeClr val="tx1"/>
              </a:solidFill>
              <a:latin typeface="Tahoma"/>
              <a:cs typeface="Tahoma"/>
            </a:endParaRPr>
          </a:p>
        </p:txBody>
      </p:sp>
      <p:sp>
        <p:nvSpPr>
          <p:cNvPr id="66" name="TextBox 65">
            <a:extLst>
              <a:ext uri="{FF2B5EF4-FFF2-40B4-BE49-F238E27FC236}">
                <a16:creationId xmlns:a16="http://schemas.microsoft.com/office/drawing/2014/main" id="{83E1BF4F-F77D-36D0-9C89-EC18B7A6F123}"/>
              </a:ext>
            </a:extLst>
          </p:cNvPr>
          <p:cNvSpPr txBox="1"/>
          <p:nvPr/>
        </p:nvSpPr>
        <p:spPr>
          <a:xfrm>
            <a:off x="-168574" y="829773"/>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2900 X 160 X 22mm</a:t>
            </a:r>
            <a:endParaRPr lang="en-ZA" b="1" dirty="0">
              <a:solidFill>
                <a:schemeClr val="bg1"/>
              </a:solidFill>
              <a:latin typeface="+mn-lt"/>
            </a:endParaRPr>
          </a:p>
        </p:txBody>
      </p:sp>
      <p:pic>
        <p:nvPicPr>
          <p:cNvPr id="2" name="Picture 1">
            <a:extLst>
              <a:ext uri="{FF2B5EF4-FFF2-40B4-BE49-F238E27FC236}">
                <a16:creationId xmlns:a16="http://schemas.microsoft.com/office/drawing/2014/main" id="{8BF0FD23-C6B9-0E36-9A61-E9475ACA9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ject 33"/>
          <p:cNvPicPr/>
          <p:nvPr/>
        </p:nvPicPr>
        <p:blipFill>
          <a:blip r:embed="rId2" cstate="print"/>
          <a:stretch>
            <a:fillRect/>
          </a:stretch>
        </p:blipFill>
        <p:spPr>
          <a:xfrm>
            <a:off x="471805" y="6585278"/>
            <a:ext cx="7515205" cy="5040712"/>
          </a:xfrm>
          <a:prstGeom prst="rect">
            <a:avLst/>
          </a:prstGeom>
        </p:spPr>
      </p:pic>
      <p:sp>
        <p:nvSpPr>
          <p:cNvPr id="51" name="TextBox 50">
            <a:extLst>
              <a:ext uri="{FF2B5EF4-FFF2-40B4-BE49-F238E27FC236}">
                <a16:creationId xmlns:a16="http://schemas.microsoft.com/office/drawing/2014/main" id="{02DD21E0-DA31-1DE6-8390-B5158BA5AEA2}"/>
              </a:ext>
            </a:extLst>
          </p:cNvPr>
          <p:cNvSpPr txBox="1"/>
          <p:nvPr/>
        </p:nvSpPr>
        <p:spPr>
          <a:xfrm>
            <a:off x="-76798" y="1125884"/>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2900 X 160 X 22mm</a:t>
            </a:r>
            <a:endParaRPr lang="en-ZA" b="1" dirty="0">
              <a:solidFill>
                <a:schemeClr val="bg1"/>
              </a:solidFill>
              <a:latin typeface="+mn-lt"/>
            </a:endParaRPr>
          </a:p>
        </p:txBody>
      </p:sp>
      <p:pic>
        <p:nvPicPr>
          <p:cNvPr id="52" name="object 10">
            <a:extLst>
              <a:ext uri="{FF2B5EF4-FFF2-40B4-BE49-F238E27FC236}">
                <a16:creationId xmlns:a16="http://schemas.microsoft.com/office/drawing/2014/main" id="{D90E837A-2AC0-4215-3930-191BF78A84F9}"/>
              </a:ext>
            </a:extLst>
          </p:cNvPr>
          <p:cNvPicPr/>
          <p:nvPr/>
        </p:nvPicPr>
        <p:blipFill>
          <a:blip r:embed="rId3" cstate="print"/>
          <a:stretch>
            <a:fillRect/>
          </a:stretch>
        </p:blipFill>
        <p:spPr>
          <a:xfrm>
            <a:off x="6590142" y="1508937"/>
            <a:ext cx="1095771" cy="4323559"/>
          </a:xfrm>
          <a:prstGeom prst="rect">
            <a:avLst/>
          </a:prstGeom>
        </p:spPr>
      </p:pic>
      <p:pic>
        <p:nvPicPr>
          <p:cNvPr id="53" name="object 15">
            <a:extLst>
              <a:ext uri="{FF2B5EF4-FFF2-40B4-BE49-F238E27FC236}">
                <a16:creationId xmlns:a16="http://schemas.microsoft.com/office/drawing/2014/main" id="{E57D5A51-E97C-EBDB-1499-8DA9844D5FF8}"/>
              </a:ext>
            </a:extLst>
          </p:cNvPr>
          <p:cNvPicPr/>
          <p:nvPr/>
        </p:nvPicPr>
        <p:blipFill>
          <a:blip r:embed="rId4" cstate="print"/>
          <a:stretch>
            <a:fillRect/>
          </a:stretch>
        </p:blipFill>
        <p:spPr>
          <a:xfrm>
            <a:off x="539863" y="1508937"/>
            <a:ext cx="1095771" cy="4323559"/>
          </a:xfrm>
          <a:prstGeom prst="rect">
            <a:avLst/>
          </a:prstGeom>
        </p:spPr>
      </p:pic>
      <p:pic>
        <p:nvPicPr>
          <p:cNvPr id="54" name="object 18">
            <a:extLst>
              <a:ext uri="{FF2B5EF4-FFF2-40B4-BE49-F238E27FC236}">
                <a16:creationId xmlns:a16="http://schemas.microsoft.com/office/drawing/2014/main" id="{30AB1388-C2B5-542E-D6E3-6CF240C6603C}"/>
              </a:ext>
            </a:extLst>
          </p:cNvPr>
          <p:cNvPicPr/>
          <p:nvPr/>
        </p:nvPicPr>
        <p:blipFill>
          <a:blip r:embed="rId5" cstate="print"/>
          <a:stretch>
            <a:fillRect/>
          </a:stretch>
        </p:blipFill>
        <p:spPr>
          <a:xfrm>
            <a:off x="1978353" y="1505270"/>
            <a:ext cx="1095771" cy="4323559"/>
          </a:xfrm>
          <a:prstGeom prst="rect">
            <a:avLst/>
          </a:prstGeom>
        </p:spPr>
      </p:pic>
      <p:pic>
        <p:nvPicPr>
          <p:cNvPr id="55" name="object 19">
            <a:extLst>
              <a:ext uri="{FF2B5EF4-FFF2-40B4-BE49-F238E27FC236}">
                <a16:creationId xmlns:a16="http://schemas.microsoft.com/office/drawing/2014/main" id="{F589B3AA-5454-27F8-3A93-0B68DDDB00DB}"/>
              </a:ext>
            </a:extLst>
          </p:cNvPr>
          <p:cNvPicPr/>
          <p:nvPr/>
        </p:nvPicPr>
        <p:blipFill>
          <a:blip r:embed="rId6" cstate="print"/>
          <a:stretch>
            <a:fillRect/>
          </a:stretch>
        </p:blipFill>
        <p:spPr>
          <a:xfrm>
            <a:off x="3577357" y="1508787"/>
            <a:ext cx="1095771" cy="4323559"/>
          </a:xfrm>
          <a:prstGeom prst="rect">
            <a:avLst/>
          </a:prstGeom>
        </p:spPr>
      </p:pic>
      <p:pic>
        <p:nvPicPr>
          <p:cNvPr id="56" name="object 20">
            <a:extLst>
              <a:ext uri="{FF2B5EF4-FFF2-40B4-BE49-F238E27FC236}">
                <a16:creationId xmlns:a16="http://schemas.microsoft.com/office/drawing/2014/main" id="{E0622C72-6558-FCC0-15F1-F800B745F085}"/>
              </a:ext>
            </a:extLst>
          </p:cNvPr>
          <p:cNvPicPr/>
          <p:nvPr/>
        </p:nvPicPr>
        <p:blipFill>
          <a:blip r:embed="rId7" cstate="print"/>
          <a:stretch>
            <a:fillRect/>
          </a:stretch>
        </p:blipFill>
        <p:spPr>
          <a:xfrm>
            <a:off x="5051491" y="1508937"/>
            <a:ext cx="1095771" cy="4323559"/>
          </a:xfrm>
          <a:prstGeom prst="rect">
            <a:avLst/>
          </a:prstGeom>
        </p:spPr>
      </p:pic>
      <p:sp>
        <p:nvSpPr>
          <p:cNvPr id="57" name="object 32">
            <a:extLst>
              <a:ext uri="{FF2B5EF4-FFF2-40B4-BE49-F238E27FC236}">
                <a16:creationId xmlns:a16="http://schemas.microsoft.com/office/drawing/2014/main" id="{45ACB073-6E97-FC7B-2676-4ED0A12C6E64}"/>
              </a:ext>
            </a:extLst>
          </p:cNvPr>
          <p:cNvSpPr txBox="1"/>
          <p:nvPr/>
        </p:nvSpPr>
        <p:spPr>
          <a:xfrm>
            <a:off x="2039201" y="6058635"/>
            <a:ext cx="819150" cy="300355"/>
          </a:xfrm>
          <a:prstGeom prst="rect">
            <a:avLst/>
          </a:prstGeom>
        </p:spPr>
        <p:txBody>
          <a:bodyPr vert="horz" wrap="square" lIns="0" tIns="12700" rIns="0" bIns="0" rtlCol="0">
            <a:spAutoFit/>
          </a:bodyPr>
          <a:lstStyle/>
          <a:p>
            <a:pPr marL="12700">
              <a:lnSpc>
                <a:spcPct val="100000"/>
              </a:lnSpc>
              <a:spcBef>
                <a:spcPts val="100"/>
              </a:spcBef>
            </a:pPr>
            <a:r>
              <a:rPr lang="en-ZA" sz="1800" b="1" spc="-95" dirty="0">
                <a:solidFill>
                  <a:schemeClr val="tx1"/>
                </a:solidFill>
                <a:latin typeface="Tahoma"/>
                <a:cs typeface="Tahoma"/>
              </a:rPr>
              <a:t>RS17</a:t>
            </a:r>
            <a:endParaRPr sz="1800" dirty="0">
              <a:solidFill>
                <a:schemeClr val="tx1"/>
              </a:solidFill>
              <a:latin typeface="Tahoma"/>
              <a:cs typeface="Tahoma"/>
            </a:endParaRPr>
          </a:p>
        </p:txBody>
      </p:sp>
      <p:sp>
        <p:nvSpPr>
          <p:cNvPr id="58" name="object 33">
            <a:extLst>
              <a:ext uri="{FF2B5EF4-FFF2-40B4-BE49-F238E27FC236}">
                <a16:creationId xmlns:a16="http://schemas.microsoft.com/office/drawing/2014/main" id="{7270E2AE-014E-FE92-D07A-C832577DCB90}"/>
              </a:ext>
            </a:extLst>
          </p:cNvPr>
          <p:cNvSpPr txBox="1"/>
          <p:nvPr/>
        </p:nvSpPr>
        <p:spPr>
          <a:xfrm>
            <a:off x="3577357" y="6058635"/>
            <a:ext cx="815975" cy="300355"/>
          </a:xfrm>
          <a:prstGeom prst="rect">
            <a:avLst/>
          </a:prstGeom>
        </p:spPr>
        <p:txBody>
          <a:bodyPr vert="horz" wrap="square" lIns="0" tIns="12700" rIns="0" bIns="0" rtlCol="0">
            <a:spAutoFit/>
          </a:bodyPr>
          <a:lstStyle/>
          <a:p>
            <a:pPr marL="12700">
              <a:lnSpc>
                <a:spcPct val="100000"/>
              </a:lnSpc>
              <a:spcBef>
                <a:spcPts val="100"/>
              </a:spcBef>
            </a:pPr>
            <a:r>
              <a:rPr lang="en-ZA" sz="1800" b="1" spc="-100" dirty="0">
                <a:solidFill>
                  <a:schemeClr val="tx1"/>
                </a:solidFill>
                <a:latin typeface="Tahoma"/>
                <a:cs typeface="Tahoma"/>
              </a:rPr>
              <a:t>RS</a:t>
            </a:r>
            <a:r>
              <a:rPr lang="en-US" sz="1800" b="1" spc="-100" dirty="0">
                <a:solidFill>
                  <a:schemeClr val="tx1"/>
                </a:solidFill>
                <a:latin typeface="Tahoma"/>
                <a:cs typeface="Tahoma"/>
              </a:rPr>
              <a:t>1</a:t>
            </a:r>
            <a:r>
              <a:rPr sz="1800" b="1" spc="-100" dirty="0">
                <a:solidFill>
                  <a:schemeClr val="tx1"/>
                </a:solidFill>
                <a:latin typeface="Tahoma"/>
                <a:cs typeface="Tahoma"/>
              </a:rPr>
              <a:t>8</a:t>
            </a:r>
            <a:endParaRPr sz="1800" dirty="0">
              <a:solidFill>
                <a:schemeClr val="tx1"/>
              </a:solidFill>
              <a:latin typeface="Tahoma"/>
              <a:cs typeface="Tahoma"/>
            </a:endParaRPr>
          </a:p>
        </p:txBody>
      </p:sp>
      <p:sp>
        <p:nvSpPr>
          <p:cNvPr id="59" name="object 34">
            <a:extLst>
              <a:ext uri="{FF2B5EF4-FFF2-40B4-BE49-F238E27FC236}">
                <a16:creationId xmlns:a16="http://schemas.microsoft.com/office/drawing/2014/main" id="{A433BB9B-1113-27A0-9218-9917A25C1D00}"/>
              </a:ext>
            </a:extLst>
          </p:cNvPr>
          <p:cNvSpPr txBox="1"/>
          <p:nvPr/>
        </p:nvSpPr>
        <p:spPr>
          <a:xfrm>
            <a:off x="5115513" y="6058635"/>
            <a:ext cx="817880" cy="300355"/>
          </a:xfrm>
          <a:prstGeom prst="rect">
            <a:avLst/>
          </a:prstGeom>
        </p:spPr>
        <p:txBody>
          <a:bodyPr vert="horz" wrap="square" lIns="0" tIns="12700" rIns="0" bIns="0" rtlCol="0">
            <a:spAutoFit/>
          </a:bodyPr>
          <a:lstStyle/>
          <a:p>
            <a:pPr marL="12700">
              <a:lnSpc>
                <a:spcPct val="100000"/>
              </a:lnSpc>
              <a:spcBef>
                <a:spcPts val="100"/>
              </a:spcBef>
            </a:pPr>
            <a:r>
              <a:rPr lang="en-ZA" sz="1800" b="1" spc="-95" dirty="0">
                <a:solidFill>
                  <a:schemeClr val="tx1"/>
                </a:solidFill>
                <a:latin typeface="Tahoma"/>
                <a:cs typeface="Tahoma"/>
              </a:rPr>
              <a:t>RS</a:t>
            </a:r>
            <a:r>
              <a:rPr lang="en-ZA" b="1" spc="-95" dirty="0">
                <a:solidFill>
                  <a:schemeClr val="tx1"/>
                </a:solidFill>
                <a:latin typeface="Tahoma"/>
                <a:cs typeface="Tahoma"/>
              </a:rPr>
              <a:t>1</a:t>
            </a:r>
            <a:r>
              <a:rPr sz="1800" b="1" spc="-95" dirty="0">
                <a:solidFill>
                  <a:schemeClr val="tx1"/>
                </a:solidFill>
                <a:latin typeface="Tahoma"/>
                <a:cs typeface="Tahoma"/>
              </a:rPr>
              <a:t>9</a:t>
            </a:r>
            <a:endParaRPr sz="1800" dirty="0">
              <a:solidFill>
                <a:schemeClr val="tx1"/>
              </a:solidFill>
              <a:latin typeface="Tahoma"/>
              <a:cs typeface="Tahoma"/>
            </a:endParaRPr>
          </a:p>
        </p:txBody>
      </p:sp>
      <p:sp>
        <p:nvSpPr>
          <p:cNvPr id="60" name="object 43">
            <a:extLst>
              <a:ext uri="{FF2B5EF4-FFF2-40B4-BE49-F238E27FC236}">
                <a16:creationId xmlns:a16="http://schemas.microsoft.com/office/drawing/2014/main" id="{4D697AC1-ED8F-494B-9193-F681C2B503F0}"/>
              </a:ext>
            </a:extLst>
          </p:cNvPr>
          <p:cNvSpPr txBox="1"/>
          <p:nvPr/>
        </p:nvSpPr>
        <p:spPr>
          <a:xfrm>
            <a:off x="619056" y="6062302"/>
            <a:ext cx="777875" cy="300355"/>
          </a:xfrm>
          <a:prstGeom prst="rect">
            <a:avLst/>
          </a:prstGeom>
        </p:spPr>
        <p:txBody>
          <a:bodyPr vert="horz" wrap="square" lIns="0" tIns="12700" rIns="0" bIns="0" rtlCol="0">
            <a:spAutoFit/>
          </a:bodyPr>
          <a:lstStyle/>
          <a:p>
            <a:pPr marL="12700">
              <a:lnSpc>
                <a:spcPct val="100000"/>
              </a:lnSpc>
              <a:spcBef>
                <a:spcPts val="100"/>
              </a:spcBef>
            </a:pPr>
            <a:r>
              <a:rPr lang="en-ZA" sz="1800" b="1" spc="-160" dirty="0">
                <a:solidFill>
                  <a:schemeClr val="tx1"/>
                </a:solidFill>
                <a:latin typeface="Tahoma"/>
                <a:cs typeface="Tahoma"/>
              </a:rPr>
              <a:t>RS</a:t>
            </a:r>
            <a:r>
              <a:rPr sz="1800" b="1" spc="-160" dirty="0">
                <a:solidFill>
                  <a:schemeClr val="tx1"/>
                </a:solidFill>
                <a:latin typeface="Tahoma"/>
                <a:cs typeface="Tahoma"/>
              </a:rPr>
              <a:t>16</a:t>
            </a:r>
            <a:endParaRPr sz="1800" dirty="0">
              <a:solidFill>
                <a:schemeClr val="tx1"/>
              </a:solidFill>
              <a:latin typeface="Tahoma"/>
              <a:cs typeface="Tahoma"/>
            </a:endParaRPr>
          </a:p>
        </p:txBody>
      </p:sp>
      <p:sp>
        <p:nvSpPr>
          <p:cNvPr id="61" name="object 44">
            <a:extLst>
              <a:ext uri="{FF2B5EF4-FFF2-40B4-BE49-F238E27FC236}">
                <a16:creationId xmlns:a16="http://schemas.microsoft.com/office/drawing/2014/main" id="{3B5631DE-9D8E-B4D0-8F4C-3966CD6B6F97}"/>
              </a:ext>
            </a:extLst>
          </p:cNvPr>
          <p:cNvSpPr txBox="1"/>
          <p:nvPr/>
        </p:nvSpPr>
        <p:spPr>
          <a:xfrm>
            <a:off x="6652446" y="6065968"/>
            <a:ext cx="829944" cy="300355"/>
          </a:xfrm>
          <a:prstGeom prst="rect">
            <a:avLst/>
          </a:prstGeom>
        </p:spPr>
        <p:txBody>
          <a:bodyPr vert="horz" wrap="square" lIns="0" tIns="12700" rIns="0" bIns="0" rtlCol="0">
            <a:spAutoFit/>
          </a:bodyPr>
          <a:lstStyle/>
          <a:p>
            <a:pPr marL="12700">
              <a:lnSpc>
                <a:spcPct val="100000"/>
              </a:lnSpc>
              <a:spcBef>
                <a:spcPts val="100"/>
              </a:spcBef>
            </a:pPr>
            <a:r>
              <a:rPr lang="en-ZA" sz="1800" b="1" spc="-80" dirty="0">
                <a:solidFill>
                  <a:schemeClr val="tx1"/>
                </a:solidFill>
                <a:latin typeface="Tahoma"/>
                <a:cs typeface="Tahoma"/>
              </a:rPr>
              <a:t>RS</a:t>
            </a:r>
            <a:r>
              <a:rPr lang="en-US" sz="1800" b="1" spc="-80" dirty="0">
                <a:solidFill>
                  <a:schemeClr val="tx1"/>
                </a:solidFill>
                <a:latin typeface="Tahoma"/>
                <a:cs typeface="Tahoma"/>
              </a:rPr>
              <a:t>2</a:t>
            </a:r>
            <a:r>
              <a:rPr sz="1800" b="1" spc="-80" dirty="0">
                <a:solidFill>
                  <a:schemeClr val="tx1"/>
                </a:solidFill>
                <a:latin typeface="Tahoma"/>
                <a:cs typeface="Tahoma"/>
              </a:rPr>
              <a:t>0</a:t>
            </a:r>
            <a:endParaRPr sz="1800" dirty="0">
              <a:solidFill>
                <a:schemeClr val="tx1"/>
              </a:solidFill>
              <a:latin typeface="Tahoma"/>
              <a:cs typeface="Tahoma"/>
            </a:endParaRPr>
          </a:p>
        </p:txBody>
      </p:sp>
      <p:pic>
        <p:nvPicPr>
          <p:cNvPr id="2" name="Picture 1">
            <a:extLst>
              <a:ext uri="{FF2B5EF4-FFF2-40B4-BE49-F238E27FC236}">
                <a16:creationId xmlns:a16="http://schemas.microsoft.com/office/drawing/2014/main" id="{6E496FB3-76BA-F0D8-2DFD-68766137B8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ject 24"/>
          <p:cNvPicPr/>
          <p:nvPr/>
        </p:nvPicPr>
        <p:blipFill>
          <a:blip r:embed="rId2" cstate="print"/>
          <a:stretch>
            <a:fillRect/>
          </a:stretch>
        </p:blipFill>
        <p:spPr>
          <a:xfrm>
            <a:off x="471808" y="1142999"/>
            <a:ext cx="7515204" cy="4903551"/>
          </a:xfrm>
          <a:prstGeom prst="rect">
            <a:avLst/>
          </a:prstGeom>
        </p:spPr>
      </p:pic>
      <p:sp>
        <p:nvSpPr>
          <p:cNvPr id="53" name="object 4">
            <a:extLst>
              <a:ext uri="{FF2B5EF4-FFF2-40B4-BE49-F238E27FC236}">
                <a16:creationId xmlns:a16="http://schemas.microsoft.com/office/drawing/2014/main" id="{2A1A53A3-210A-EB61-D8DD-7B53FCD37C1B}"/>
              </a:ext>
            </a:extLst>
          </p:cNvPr>
          <p:cNvSpPr txBox="1"/>
          <p:nvPr/>
        </p:nvSpPr>
        <p:spPr>
          <a:xfrm>
            <a:off x="2041059" y="11338561"/>
            <a:ext cx="977265" cy="300355"/>
          </a:xfrm>
          <a:prstGeom prst="rect">
            <a:avLst/>
          </a:prstGeom>
        </p:spPr>
        <p:txBody>
          <a:bodyPr vert="horz" wrap="square" lIns="0" tIns="12700" rIns="0" bIns="0" rtlCol="0">
            <a:spAutoFit/>
          </a:bodyPr>
          <a:lstStyle/>
          <a:p>
            <a:pPr marL="12700">
              <a:lnSpc>
                <a:spcPct val="100000"/>
              </a:lnSpc>
              <a:spcBef>
                <a:spcPts val="100"/>
              </a:spcBef>
            </a:pPr>
            <a:r>
              <a:rPr lang="en-ZA" sz="1800" b="1" spc="-80" dirty="0">
                <a:solidFill>
                  <a:schemeClr val="tx1"/>
                </a:solidFill>
                <a:latin typeface="Tahoma"/>
                <a:cs typeface="Tahoma"/>
              </a:rPr>
              <a:t>RS</a:t>
            </a:r>
            <a:r>
              <a:rPr lang="en-US" sz="1800" b="1" spc="-80" dirty="0">
                <a:solidFill>
                  <a:schemeClr val="tx1"/>
                </a:solidFill>
                <a:latin typeface="Tahoma"/>
                <a:cs typeface="Tahoma"/>
              </a:rPr>
              <a:t>2</a:t>
            </a:r>
            <a:r>
              <a:rPr sz="1800" b="1" spc="-80" dirty="0">
                <a:solidFill>
                  <a:schemeClr val="tx1"/>
                </a:solidFill>
                <a:latin typeface="Tahoma"/>
                <a:cs typeface="Tahoma"/>
              </a:rPr>
              <a:t>2B</a:t>
            </a:r>
            <a:endParaRPr sz="1800" dirty="0">
              <a:solidFill>
                <a:schemeClr val="tx1"/>
              </a:solidFill>
              <a:latin typeface="Tahoma"/>
              <a:cs typeface="Tahoma"/>
            </a:endParaRPr>
          </a:p>
        </p:txBody>
      </p:sp>
      <p:sp>
        <p:nvSpPr>
          <p:cNvPr id="54" name="object 5">
            <a:extLst>
              <a:ext uri="{FF2B5EF4-FFF2-40B4-BE49-F238E27FC236}">
                <a16:creationId xmlns:a16="http://schemas.microsoft.com/office/drawing/2014/main" id="{F1D3BC13-1E9F-F544-56E4-A3F888E4F0EF}"/>
              </a:ext>
            </a:extLst>
          </p:cNvPr>
          <p:cNvSpPr txBox="1"/>
          <p:nvPr/>
        </p:nvSpPr>
        <p:spPr>
          <a:xfrm>
            <a:off x="692524" y="11338561"/>
            <a:ext cx="937260" cy="300355"/>
          </a:xfrm>
          <a:prstGeom prst="rect">
            <a:avLst/>
          </a:prstGeom>
        </p:spPr>
        <p:txBody>
          <a:bodyPr vert="horz" wrap="square" lIns="0" tIns="12700" rIns="0" bIns="0" rtlCol="0">
            <a:spAutoFit/>
          </a:bodyPr>
          <a:lstStyle/>
          <a:p>
            <a:pPr marL="12700">
              <a:lnSpc>
                <a:spcPct val="100000"/>
              </a:lnSpc>
              <a:spcBef>
                <a:spcPts val="100"/>
              </a:spcBef>
            </a:pPr>
            <a:r>
              <a:rPr lang="en-ZA" sz="1800" b="1" spc="-130" dirty="0">
                <a:solidFill>
                  <a:schemeClr val="tx1"/>
                </a:solidFill>
                <a:latin typeface="Tahoma"/>
                <a:cs typeface="Tahoma"/>
              </a:rPr>
              <a:t>RS</a:t>
            </a:r>
            <a:r>
              <a:rPr lang="en-US" sz="1800" b="1" spc="-130" dirty="0">
                <a:solidFill>
                  <a:schemeClr val="tx1"/>
                </a:solidFill>
                <a:latin typeface="Tahoma"/>
                <a:cs typeface="Tahoma"/>
              </a:rPr>
              <a:t>2</a:t>
            </a:r>
            <a:r>
              <a:rPr sz="1800" b="1" spc="-130" dirty="0">
                <a:solidFill>
                  <a:schemeClr val="tx1"/>
                </a:solidFill>
                <a:latin typeface="Tahoma"/>
                <a:cs typeface="Tahoma"/>
              </a:rPr>
              <a:t>1B</a:t>
            </a:r>
            <a:endParaRPr sz="1800" dirty="0">
              <a:solidFill>
                <a:schemeClr val="tx1"/>
              </a:solidFill>
              <a:latin typeface="Tahoma"/>
              <a:cs typeface="Tahoma"/>
            </a:endParaRPr>
          </a:p>
        </p:txBody>
      </p:sp>
      <p:pic>
        <p:nvPicPr>
          <p:cNvPr id="55" name="object 6">
            <a:extLst>
              <a:ext uri="{FF2B5EF4-FFF2-40B4-BE49-F238E27FC236}">
                <a16:creationId xmlns:a16="http://schemas.microsoft.com/office/drawing/2014/main" id="{70B66AD1-878D-8D9D-AFE6-521E2ABD4B0C}"/>
              </a:ext>
            </a:extLst>
          </p:cNvPr>
          <p:cNvPicPr/>
          <p:nvPr/>
        </p:nvPicPr>
        <p:blipFill>
          <a:blip r:embed="rId3" cstate="print"/>
          <a:stretch>
            <a:fillRect/>
          </a:stretch>
        </p:blipFill>
        <p:spPr>
          <a:xfrm>
            <a:off x="6675692" y="6476999"/>
            <a:ext cx="1095771" cy="4641889"/>
          </a:xfrm>
          <a:prstGeom prst="rect">
            <a:avLst/>
          </a:prstGeom>
        </p:spPr>
      </p:pic>
      <p:sp>
        <p:nvSpPr>
          <p:cNvPr id="56" name="object 12">
            <a:extLst>
              <a:ext uri="{FF2B5EF4-FFF2-40B4-BE49-F238E27FC236}">
                <a16:creationId xmlns:a16="http://schemas.microsoft.com/office/drawing/2014/main" id="{207DA0FA-3E4D-85CE-5B42-D359E53D7862}"/>
              </a:ext>
            </a:extLst>
          </p:cNvPr>
          <p:cNvSpPr txBox="1"/>
          <p:nvPr/>
        </p:nvSpPr>
        <p:spPr>
          <a:xfrm>
            <a:off x="3646463" y="11344872"/>
            <a:ext cx="880744" cy="300355"/>
          </a:xfrm>
          <a:prstGeom prst="rect">
            <a:avLst/>
          </a:prstGeom>
        </p:spPr>
        <p:txBody>
          <a:bodyPr vert="horz" wrap="square" lIns="0" tIns="12700" rIns="0" bIns="0" rtlCol="0">
            <a:spAutoFit/>
          </a:bodyPr>
          <a:lstStyle/>
          <a:p>
            <a:pPr marL="12700">
              <a:lnSpc>
                <a:spcPct val="100000"/>
              </a:lnSpc>
              <a:spcBef>
                <a:spcPts val="100"/>
              </a:spcBef>
            </a:pPr>
            <a:r>
              <a:rPr lang="en-ZA" sz="1800" b="1" spc="-204" dirty="0">
                <a:solidFill>
                  <a:schemeClr val="tx1"/>
                </a:solidFill>
                <a:latin typeface="Tahoma"/>
                <a:cs typeface="Tahoma"/>
              </a:rPr>
              <a:t>RS</a:t>
            </a:r>
            <a:r>
              <a:rPr lang="en-US" sz="1800" b="1" spc="-204" dirty="0">
                <a:solidFill>
                  <a:schemeClr val="tx1"/>
                </a:solidFill>
                <a:latin typeface="Tahoma"/>
                <a:cs typeface="Tahoma"/>
              </a:rPr>
              <a:t>23</a:t>
            </a:r>
            <a:r>
              <a:rPr sz="1800" b="1" spc="-204" dirty="0">
                <a:solidFill>
                  <a:schemeClr val="tx1"/>
                </a:solidFill>
                <a:latin typeface="Tahoma"/>
                <a:cs typeface="Tahoma"/>
              </a:rPr>
              <a:t>B</a:t>
            </a:r>
            <a:endParaRPr sz="1800" dirty="0">
              <a:solidFill>
                <a:schemeClr val="tx1"/>
              </a:solidFill>
              <a:latin typeface="Tahoma"/>
              <a:cs typeface="Tahoma"/>
            </a:endParaRPr>
          </a:p>
        </p:txBody>
      </p:sp>
      <p:sp>
        <p:nvSpPr>
          <p:cNvPr id="57" name="object 13">
            <a:extLst>
              <a:ext uri="{FF2B5EF4-FFF2-40B4-BE49-F238E27FC236}">
                <a16:creationId xmlns:a16="http://schemas.microsoft.com/office/drawing/2014/main" id="{EEA1F94E-2AC8-BF0C-C811-DFF26ED42BB8}"/>
              </a:ext>
            </a:extLst>
          </p:cNvPr>
          <p:cNvSpPr txBox="1"/>
          <p:nvPr/>
        </p:nvSpPr>
        <p:spPr>
          <a:xfrm>
            <a:off x="5228318" y="11338561"/>
            <a:ext cx="920750" cy="300355"/>
          </a:xfrm>
          <a:prstGeom prst="rect">
            <a:avLst/>
          </a:prstGeom>
        </p:spPr>
        <p:txBody>
          <a:bodyPr vert="horz" wrap="square" lIns="0" tIns="12700" rIns="0" bIns="0" rtlCol="0">
            <a:spAutoFit/>
          </a:bodyPr>
          <a:lstStyle/>
          <a:p>
            <a:pPr marL="12700">
              <a:lnSpc>
                <a:spcPct val="100000"/>
              </a:lnSpc>
              <a:spcBef>
                <a:spcPts val="100"/>
              </a:spcBef>
            </a:pPr>
            <a:r>
              <a:rPr lang="en-ZA" sz="1800" b="1" spc="-155" dirty="0">
                <a:solidFill>
                  <a:schemeClr val="tx1"/>
                </a:solidFill>
                <a:latin typeface="Tahoma"/>
                <a:cs typeface="Tahoma"/>
              </a:rPr>
              <a:t>RS</a:t>
            </a:r>
            <a:r>
              <a:rPr lang="en-US" sz="1800" b="1" spc="-155" dirty="0">
                <a:solidFill>
                  <a:schemeClr val="tx1"/>
                </a:solidFill>
                <a:latin typeface="Tahoma"/>
                <a:cs typeface="Tahoma"/>
              </a:rPr>
              <a:t>24</a:t>
            </a:r>
            <a:r>
              <a:rPr sz="1800" b="1" spc="-155" dirty="0">
                <a:solidFill>
                  <a:schemeClr val="tx1"/>
                </a:solidFill>
                <a:latin typeface="Tahoma"/>
                <a:cs typeface="Tahoma"/>
              </a:rPr>
              <a:t>B</a:t>
            </a:r>
            <a:endParaRPr sz="1800" dirty="0">
              <a:solidFill>
                <a:schemeClr val="tx1"/>
              </a:solidFill>
              <a:latin typeface="Tahoma"/>
              <a:cs typeface="Tahoma"/>
            </a:endParaRPr>
          </a:p>
        </p:txBody>
      </p:sp>
      <p:sp>
        <p:nvSpPr>
          <p:cNvPr id="58" name="object 15">
            <a:extLst>
              <a:ext uri="{FF2B5EF4-FFF2-40B4-BE49-F238E27FC236}">
                <a16:creationId xmlns:a16="http://schemas.microsoft.com/office/drawing/2014/main" id="{A2D5B02E-75B2-1D6B-7472-1AF5E37B59A4}"/>
              </a:ext>
            </a:extLst>
          </p:cNvPr>
          <p:cNvSpPr txBox="1"/>
          <p:nvPr/>
        </p:nvSpPr>
        <p:spPr>
          <a:xfrm>
            <a:off x="6842702" y="11338561"/>
            <a:ext cx="925830" cy="300355"/>
          </a:xfrm>
          <a:prstGeom prst="rect">
            <a:avLst/>
          </a:prstGeom>
        </p:spPr>
        <p:txBody>
          <a:bodyPr vert="horz" wrap="square" lIns="0" tIns="12700" rIns="0" bIns="0" rtlCol="0">
            <a:spAutoFit/>
          </a:bodyPr>
          <a:lstStyle/>
          <a:p>
            <a:pPr marL="12700">
              <a:lnSpc>
                <a:spcPct val="100000"/>
              </a:lnSpc>
              <a:spcBef>
                <a:spcPts val="100"/>
              </a:spcBef>
            </a:pPr>
            <a:r>
              <a:rPr lang="en-ZA" sz="1800" b="1" spc="-145" dirty="0">
                <a:solidFill>
                  <a:schemeClr val="tx1"/>
                </a:solidFill>
                <a:latin typeface="Tahoma"/>
                <a:cs typeface="Tahoma"/>
              </a:rPr>
              <a:t>RS</a:t>
            </a:r>
            <a:r>
              <a:rPr lang="en-US" sz="1800" b="1" spc="-145" dirty="0">
                <a:solidFill>
                  <a:schemeClr val="tx1"/>
                </a:solidFill>
                <a:latin typeface="Tahoma"/>
                <a:cs typeface="Tahoma"/>
              </a:rPr>
              <a:t>25</a:t>
            </a:r>
            <a:r>
              <a:rPr sz="1800" b="1" spc="-145" dirty="0">
                <a:solidFill>
                  <a:schemeClr val="tx1"/>
                </a:solidFill>
                <a:latin typeface="Tahoma"/>
                <a:cs typeface="Tahoma"/>
              </a:rPr>
              <a:t>B</a:t>
            </a:r>
            <a:endParaRPr sz="1800" dirty="0">
              <a:solidFill>
                <a:schemeClr val="tx1"/>
              </a:solidFill>
              <a:latin typeface="Tahoma"/>
              <a:cs typeface="Tahoma"/>
            </a:endParaRPr>
          </a:p>
        </p:txBody>
      </p:sp>
      <p:pic>
        <p:nvPicPr>
          <p:cNvPr id="59" name="object 29">
            <a:extLst>
              <a:ext uri="{FF2B5EF4-FFF2-40B4-BE49-F238E27FC236}">
                <a16:creationId xmlns:a16="http://schemas.microsoft.com/office/drawing/2014/main" id="{BEF9D020-A07E-61B4-5AA0-6C4F1294E492}"/>
              </a:ext>
            </a:extLst>
          </p:cNvPr>
          <p:cNvPicPr/>
          <p:nvPr/>
        </p:nvPicPr>
        <p:blipFill>
          <a:blip r:embed="rId4" cstate="print"/>
          <a:stretch>
            <a:fillRect/>
          </a:stretch>
        </p:blipFill>
        <p:spPr>
          <a:xfrm>
            <a:off x="625413" y="6483310"/>
            <a:ext cx="1095771" cy="4641889"/>
          </a:xfrm>
          <a:prstGeom prst="rect">
            <a:avLst/>
          </a:prstGeom>
        </p:spPr>
      </p:pic>
      <p:pic>
        <p:nvPicPr>
          <p:cNvPr id="60" name="object 30">
            <a:extLst>
              <a:ext uri="{FF2B5EF4-FFF2-40B4-BE49-F238E27FC236}">
                <a16:creationId xmlns:a16="http://schemas.microsoft.com/office/drawing/2014/main" id="{DB54D26F-4EB6-CF20-F8CB-47E4A0ABF8B6}"/>
              </a:ext>
            </a:extLst>
          </p:cNvPr>
          <p:cNvPicPr/>
          <p:nvPr/>
        </p:nvPicPr>
        <p:blipFill>
          <a:blip r:embed="rId5" cstate="print"/>
          <a:stretch>
            <a:fillRect/>
          </a:stretch>
        </p:blipFill>
        <p:spPr>
          <a:xfrm>
            <a:off x="2047328" y="6483310"/>
            <a:ext cx="1000485" cy="4641889"/>
          </a:xfrm>
          <a:prstGeom prst="rect">
            <a:avLst/>
          </a:prstGeom>
        </p:spPr>
      </p:pic>
      <p:pic>
        <p:nvPicPr>
          <p:cNvPr id="61" name="object 31">
            <a:extLst>
              <a:ext uri="{FF2B5EF4-FFF2-40B4-BE49-F238E27FC236}">
                <a16:creationId xmlns:a16="http://schemas.microsoft.com/office/drawing/2014/main" id="{F6D98375-233D-EFC2-DDCD-48E0174AA2C0}"/>
              </a:ext>
            </a:extLst>
          </p:cNvPr>
          <p:cNvPicPr/>
          <p:nvPr/>
        </p:nvPicPr>
        <p:blipFill>
          <a:blip r:embed="rId6" cstate="print"/>
          <a:stretch>
            <a:fillRect/>
          </a:stretch>
        </p:blipFill>
        <p:spPr>
          <a:xfrm>
            <a:off x="3543300" y="6476999"/>
            <a:ext cx="1095771" cy="4641889"/>
          </a:xfrm>
          <a:prstGeom prst="rect">
            <a:avLst/>
          </a:prstGeom>
        </p:spPr>
      </p:pic>
      <p:pic>
        <p:nvPicPr>
          <p:cNvPr id="62" name="object 32">
            <a:extLst>
              <a:ext uri="{FF2B5EF4-FFF2-40B4-BE49-F238E27FC236}">
                <a16:creationId xmlns:a16="http://schemas.microsoft.com/office/drawing/2014/main" id="{C8BD5C53-AF51-583F-E09F-3823DFEC9374}"/>
              </a:ext>
            </a:extLst>
          </p:cNvPr>
          <p:cNvPicPr/>
          <p:nvPr/>
        </p:nvPicPr>
        <p:blipFill>
          <a:blip r:embed="rId7" cstate="print"/>
          <a:stretch>
            <a:fillRect/>
          </a:stretch>
        </p:blipFill>
        <p:spPr>
          <a:xfrm>
            <a:off x="5109496" y="6483310"/>
            <a:ext cx="1095771" cy="4641889"/>
          </a:xfrm>
          <a:prstGeom prst="rect">
            <a:avLst/>
          </a:prstGeom>
        </p:spPr>
      </p:pic>
      <p:sp>
        <p:nvSpPr>
          <p:cNvPr id="64" name="TextBox 63">
            <a:extLst>
              <a:ext uri="{FF2B5EF4-FFF2-40B4-BE49-F238E27FC236}">
                <a16:creationId xmlns:a16="http://schemas.microsoft.com/office/drawing/2014/main" id="{02E608C4-292D-4CA0-E6C9-44377B338F9C}"/>
              </a:ext>
            </a:extLst>
          </p:cNvPr>
          <p:cNvSpPr txBox="1"/>
          <p:nvPr/>
        </p:nvSpPr>
        <p:spPr>
          <a:xfrm>
            <a:off x="396090" y="829772"/>
            <a:ext cx="5870297" cy="313227"/>
          </a:xfrm>
          <a:prstGeom prst="rect">
            <a:avLst/>
          </a:prstGeom>
          <a:noFill/>
        </p:spPr>
        <p:txBody>
          <a:bodyPr wrap="square">
            <a:spAutoFit/>
          </a:bodyPr>
          <a:lstStyle/>
          <a:p>
            <a:pPr marL="12700" marR="5080" algn="ctr">
              <a:lnSpc>
                <a:spcPct val="77200"/>
              </a:lnSpc>
              <a:spcBef>
                <a:spcPts val="1495"/>
              </a:spcBef>
            </a:pPr>
            <a:r>
              <a:rPr lang="en-US" b="1" dirty="0">
                <a:solidFill>
                  <a:schemeClr val="bg1"/>
                </a:solidFill>
                <a:latin typeface="+mn-lt"/>
              </a:rPr>
              <a:t>FLUTED WPC WALL PANEL ( 2 TONE )  2900 X 160 X 22mm</a:t>
            </a:r>
            <a:endParaRPr lang="en-ZA" b="1" dirty="0">
              <a:solidFill>
                <a:schemeClr val="bg1"/>
              </a:solidFill>
              <a:latin typeface="+mn-lt"/>
            </a:endParaRPr>
          </a:p>
        </p:txBody>
      </p:sp>
      <p:pic>
        <p:nvPicPr>
          <p:cNvPr id="2" name="Picture 1">
            <a:extLst>
              <a:ext uri="{FF2B5EF4-FFF2-40B4-BE49-F238E27FC236}">
                <a16:creationId xmlns:a16="http://schemas.microsoft.com/office/drawing/2014/main" id="{A50039D7-512B-65F3-0896-E755C7C95B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828" y="227314"/>
            <a:ext cx="1720625" cy="132355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1608</TotalTime>
  <Words>1828</Words>
  <Application>Microsoft Office PowerPoint</Application>
  <PresentationFormat>Custom</PresentationFormat>
  <Paragraphs>1471</Paragraphs>
  <Slides>58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Aptos</vt:lpstr>
      <vt:lpstr>Arial</vt:lpstr>
      <vt:lpstr>Arial MT</vt:lpstr>
      <vt:lpstr>Arial Rounded MT Bold</vt:lpstr>
      <vt:lpstr>Berlin Sans FB</vt:lpstr>
      <vt:lpstr>Calibri</vt:lpstr>
      <vt:lpstr>Comic Sans MS</vt:lpstr>
      <vt:lpstr>Corbel</vt:lpstr>
      <vt:lpstr>Open Sans</vt:lpstr>
      <vt:lpstr>Tahoma</vt:lpstr>
      <vt:lpstr>Times New Roman</vt:lpstr>
      <vt:lpstr>Trebuchet MS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User</cp:lastModifiedBy>
  <cp:revision>35</cp:revision>
  <cp:lastPrinted>2026-01-14T05:42:49Z</cp:lastPrinted>
  <dcterms:created xsi:type="dcterms:W3CDTF">2025-11-16T10:00:58Z</dcterms:created>
  <dcterms:modified xsi:type="dcterms:W3CDTF">2026-02-04T05:04:43Z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2025-11-16T00:00:00Z</vt:filetime>
  </property>
  <property fmtid="{D5CDD505-2E9C-101B-9397-08002B2CF9AE}" pid="3" name="Creator">
    <vt:lpwstr>Nitro Pro 10</vt:lpwstr>
  </property>
  <property fmtid="{D5CDD505-2E9C-101B-9397-08002B2CF9AE}" pid="4" name="LastSaved">
    <vt:filetime>2025-11-16T00:00:00Z</vt:filetime>
  </property>
</Properties>
</file>